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7" r:id="rId5"/>
    <p:sldId id="256" r:id="rId6"/>
    <p:sldId id="258" r:id="rId7"/>
    <p:sldId id="266" r:id="rId8"/>
    <p:sldId id="263" r:id="rId9"/>
    <p:sldId id="265" r:id="rId10"/>
    <p:sldId id="267"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697" autoAdjust="0"/>
  </p:normalViewPr>
  <p:slideViewPr>
    <p:cSldViewPr snapToGrid="0">
      <p:cViewPr varScale="1">
        <p:scale>
          <a:sx n="82" d="100"/>
          <a:sy n="82" d="100"/>
        </p:scale>
        <p:origin x="61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e Bækholt" userId="92c958c0-d2a7-4e39-be77-f97fb800c66e" providerId="ADAL" clId="{9D8352AD-772B-44C9-8A5C-E0C8ECFAB1AC}"/>
    <pc:docChg chg="undo custSel addSld modSld">
      <pc:chgData name="Line Bækholt" userId="92c958c0-d2a7-4e39-be77-f97fb800c66e" providerId="ADAL" clId="{9D8352AD-772B-44C9-8A5C-E0C8ECFAB1AC}" dt="2025-03-06T10:26:09.903" v="1199" actId="729"/>
      <pc:docMkLst>
        <pc:docMk/>
      </pc:docMkLst>
      <pc:sldChg chg="mod modShow">
        <pc:chgData name="Line Bækholt" userId="92c958c0-d2a7-4e39-be77-f97fb800c66e" providerId="ADAL" clId="{9D8352AD-772B-44C9-8A5C-E0C8ECFAB1AC}" dt="2025-03-06T10:26:09.903" v="1199" actId="729"/>
        <pc:sldMkLst>
          <pc:docMk/>
          <pc:sldMk cId="1832121265" sldId="259"/>
        </pc:sldMkLst>
      </pc:sldChg>
      <pc:sldChg chg="modSp mod">
        <pc:chgData name="Line Bækholt" userId="92c958c0-d2a7-4e39-be77-f97fb800c66e" providerId="ADAL" clId="{9D8352AD-772B-44C9-8A5C-E0C8ECFAB1AC}" dt="2025-03-06T10:25:28.532" v="1186" actId="20577"/>
        <pc:sldMkLst>
          <pc:docMk/>
          <pc:sldMk cId="1457584971" sldId="265"/>
        </pc:sldMkLst>
        <pc:spChg chg="mod">
          <ac:chgData name="Line Bækholt" userId="92c958c0-d2a7-4e39-be77-f97fb800c66e" providerId="ADAL" clId="{9D8352AD-772B-44C9-8A5C-E0C8ECFAB1AC}" dt="2025-03-06T10:25:28.532" v="1186" actId="20577"/>
          <ac:spMkLst>
            <pc:docMk/>
            <pc:sldMk cId="1457584971" sldId="265"/>
            <ac:spMk id="2" creationId="{00000000-0000-0000-0000-000000000000}"/>
          </ac:spMkLst>
        </pc:spChg>
        <pc:spChg chg="mod">
          <ac:chgData name="Line Bækholt" userId="92c958c0-d2a7-4e39-be77-f97fb800c66e" providerId="ADAL" clId="{9D8352AD-772B-44C9-8A5C-E0C8ECFAB1AC}" dt="2025-03-06T10:13:31.336" v="759" actId="20577"/>
          <ac:spMkLst>
            <pc:docMk/>
            <pc:sldMk cId="1457584971" sldId="265"/>
            <ac:spMk id="3" creationId="{00000000-0000-0000-0000-000000000000}"/>
          </ac:spMkLst>
        </pc:spChg>
      </pc:sldChg>
      <pc:sldChg chg="addSp delSp modSp new mod">
        <pc:chgData name="Line Bækholt" userId="92c958c0-d2a7-4e39-be77-f97fb800c66e" providerId="ADAL" clId="{9D8352AD-772B-44C9-8A5C-E0C8ECFAB1AC}" dt="2025-03-06T10:26:03.565" v="1198" actId="20577"/>
        <pc:sldMkLst>
          <pc:docMk/>
          <pc:sldMk cId="1321869793" sldId="266"/>
        </pc:sldMkLst>
        <pc:spChg chg="mod">
          <ac:chgData name="Line Bækholt" userId="92c958c0-d2a7-4e39-be77-f97fb800c66e" providerId="ADAL" clId="{9D8352AD-772B-44C9-8A5C-E0C8ECFAB1AC}" dt="2025-03-06T10:26:03.565" v="1198" actId="20577"/>
          <ac:spMkLst>
            <pc:docMk/>
            <pc:sldMk cId="1321869793" sldId="266"/>
            <ac:spMk id="2" creationId="{1EFEE57D-44CD-3FFA-0EBA-6B4209EDE8F1}"/>
          </ac:spMkLst>
        </pc:spChg>
        <pc:spChg chg="mod">
          <ac:chgData name="Line Bækholt" userId="92c958c0-d2a7-4e39-be77-f97fb800c66e" providerId="ADAL" clId="{9D8352AD-772B-44C9-8A5C-E0C8ECFAB1AC}" dt="2025-03-06T10:10:28.662" v="328" actId="20577"/>
          <ac:spMkLst>
            <pc:docMk/>
            <pc:sldMk cId="1321869793" sldId="266"/>
            <ac:spMk id="3" creationId="{23C69BBC-0F31-4A74-CC06-1E2FD4771314}"/>
          </ac:spMkLst>
        </pc:spChg>
        <pc:spChg chg="add del">
          <ac:chgData name="Line Bækholt" userId="92c958c0-d2a7-4e39-be77-f97fb800c66e" providerId="ADAL" clId="{9D8352AD-772B-44C9-8A5C-E0C8ECFAB1AC}" dt="2025-03-06T10:07:28.214" v="2" actId="22"/>
          <ac:spMkLst>
            <pc:docMk/>
            <pc:sldMk cId="1321869793" sldId="266"/>
            <ac:spMk id="5" creationId="{99C2D59F-A719-7042-4099-9240BC9E16EB}"/>
          </ac:spMkLst>
        </pc:spChg>
      </pc:sldChg>
      <pc:sldChg chg="modSp new mod">
        <pc:chgData name="Line Bækholt" userId="92c958c0-d2a7-4e39-be77-f97fb800c66e" providerId="ADAL" clId="{9D8352AD-772B-44C9-8A5C-E0C8ECFAB1AC}" dt="2025-03-06T10:25:17.803" v="1174" actId="20577"/>
        <pc:sldMkLst>
          <pc:docMk/>
          <pc:sldMk cId="567539247" sldId="267"/>
        </pc:sldMkLst>
        <pc:spChg chg="mod">
          <ac:chgData name="Line Bækholt" userId="92c958c0-d2a7-4e39-be77-f97fb800c66e" providerId="ADAL" clId="{9D8352AD-772B-44C9-8A5C-E0C8ECFAB1AC}" dt="2025-03-06T10:25:17.803" v="1174" actId="20577"/>
          <ac:spMkLst>
            <pc:docMk/>
            <pc:sldMk cId="567539247" sldId="267"/>
            <ac:spMk id="2" creationId="{3AC64C43-D1E9-3BA1-8D7F-3192ABD90DD0}"/>
          </ac:spMkLst>
        </pc:spChg>
        <pc:spChg chg="mod">
          <ac:chgData name="Line Bækholt" userId="92c958c0-d2a7-4e39-be77-f97fb800c66e" providerId="ADAL" clId="{9D8352AD-772B-44C9-8A5C-E0C8ECFAB1AC}" dt="2025-03-06T10:17:18.965" v="861" actId="6549"/>
          <ac:spMkLst>
            <pc:docMk/>
            <pc:sldMk cId="567539247" sldId="267"/>
            <ac:spMk id="3" creationId="{1508A9D5-C5DC-CD80-021D-614B682BA8FC}"/>
          </ac:spMkLst>
        </pc:spChg>
      </pc:sldChg>
      <pc:sldChg chg="modSp new mod">
        <pc:chgData name="Line Bækholt" userId="92c958c0-d2a7-4e39-be77-f97fb800c66e" providerId="ADAL" clId="{9D8352AD-772B-44C9-8A5C-E0C8ECFAB1AC}" dt="2025-03-06T10:25:35.412" v="1190" actId="20577"/>
        <pc:sldMkLst>
          <pc:docMk/>
          <pc:sldMk cId="916687846" sldId="268"/>
        </pc:sldMkLst>
        <pc:spChg chg="mod">
          <ac:chgData name="Line Bækholt" userId="92c958c0-d2a7-4e39-be77-f97fb800c66e" providerId="ADAL" clId="{9D8352AD-772B-44C9-8A5C-E0C8ECFAB1AC}" dt="2025-03-06T10:25:35.412" v="1190" actId="20577"/>
          <ac:spMkLst>
            <pc:docMk/>
            <pc:sldMk cId="916687846" sldId="268"/>
            <ac:spMk id="2" creationId="{0F20A6F5-A73F-46B9-B3F4-F03EC2754724}"/>
          </ac:spMkLst>
        </pc:spChg>
        <pc:spChg chg="mod">
          <ac:chgData name="Line Bækholt" userId="92c958c0-d2a7-4e39-be77-f97fb800c66e" providerId="ADAL" clId="{9D8352AD-772B-44C9-8A5C-E0C8ECFAB1AC}" dt="2025-03-06T10:20:49.769" v="983" actId="20577"/>
          <ac:spMkLst>
            <pc:docMk/>
            <pc:sldMk cId="916687846" sldId="268"/>
            <ac:spMk id="3" creationId="{44BA5263-19CD-E8EF-852B-BB7745CE2E31}"/>
          </ac:spMkLst>
        </pc:spChg>
      </pc:sldChg>
      <pc:sldChg chg="modSp new mod">
        <pc:chgData name="Line Bækholt" userId="92c958c0-d2a7-4e39-be77-f97fb800c66e" providerId="ADAL" clId="{9D8352AD-772B-44C9-8A5C-E0C8ECFAB1AC}" dt="2025-03-06T10:25:41.102" v="1194" actId="20577"/>
        <pc:sldMkLst>
          <pc:docMk/>
          <pc:sldMk cId="3809656381" sldId="269"/>
        </pc:sldMkLst>
        <pc:spChg chg="mod">
          <ac:chgData name="Line Bækholt" userId="92c958c0-d2a7-4e39-be77-f97fb800c66e" providerId="ADAL" clId="{9D8352AD-772B-44C9-8A5C-E0C8ECFAB1AC}" dt="2025-03-06T10:25:41.102" v="1194" actId="20577"/>
          <ac:spMkLst>
            <pc:docMk/>
            <pc:sldMk cId="3809656381" sldId="269"/>
            <ac:spMk id="2" creationId="{8BC8CBA3-99DA-C3B2-7D48-76A3C27DB6D7}"/>
          </ac:spMkLst>
        </pc:spChg>
        <pc:spChg chg="mod">
          <ac:chgData name="Line Bækholt" userId="92c958c0-d2a7-4e39-be77-f97fb800c66e" providerId="ADAL" clId="{9D8352AD-772B-44C9-8A5C-E0C8ECFAB1AC}" dt="2025-03-06T10:24:37.546" v="1151" actId="5793"/>
          <ac:spMkLst>
            <pc:docMk/>
            <pc:sldMk cId="3809656381" sldId="269"/>
            <ac:spMk id="3" creationId="{0D322295-AE07-5FF6-08B2-3A789CF5307C}"/>
          </ac:spMkLst>
        </pc:spChg>
      </pc:sldChg>
    </pc:docChg>
  </pc:docChgLst>
  <pc:docChgLst>
    <pc:chgData name="Line Bækholt" userId="S::lnbk@ous-hf.no::92c958c0-d2a7-4e39-be77-f97fb800c66e" providerId="AD" clId="Web-{CE9E246C-9F43-4001-A37F-A36D61CB1EAB}"/>
    <pc:docChg chg="delSld modSld">
      <pc:chgData name="Line Bækholt" userId="S::lnbk@ous-hf.no::92c958c0-d2a7-4e39-be77-f97fb800c66e" providerId="AD" clId="Web-{CE9E246C-9F43-4001-A37F-A36D61CB1EAB}" dt="2025-03-11T11:16:20.438" v="177"/>
      <pc:docMkLst>
        <pc:docMk/>
      </pc:docMkLst>
      <pc:sldChg chg="modSp">
        <pc:chgData name="Line Bækholt" userId="S::lnbk@ous-hf.no::92c958c0-d2a7-4e39-be77-f97fb800c66e" providerId="AD" clId="Web-{CE9E246C-9F43-4001-A37F-A36D61CB1EAB}" dt="2025-03-11T11:15:49.875" v="174" actId="20577"/>
        <pc:sldMkLst>
          <pc:docMk/>
          <pc:sldMk cId="3405197712" sldId="257"/>
        </pc:sldMkLst>
        <pc:spChg chg="mod">
          <ac:chgData name="Line Bækholt" userId="S::lnbk@ous-hf.no::92c958c0-d2a7-4e39-be77-f97fb800c66e" providerId="AD" clId="Web-{CE9E246C-9F43-4001-A37F-A36D61CB1EAB}" dt="2025-03-11T11:15:49.875" v="174" actId="20577"/>
          <ac:spMkLst>
            <pc:docMk/>
            <pc:sldMk cId="3405197712" sldId="257"/>
            <ac:spMk id="5" creationId="{00000000-0000-0000-0000-000000000000}"/>
          </ac:spMkLst>
        </pc:spChg>
      </pc:sldChg>
      <pc:sldChg chg="del">
        <pc:chgData name="Line Bækholt" userId="S::lnbk@ous-hf.no::92c958c0-d2a7-4e39-be77-f97fb800c66e" providerId="AD" clId="Web-{CE9E246C-9F43-4001-A37F-A36D61CB1EAB}" dt="2025-03-11T11:15:52.515" v="175"/>
        <pc:sldMkLst>
          <pc:docMk/>
          <pc:sldMk cId="1832121265" sldId="259"/>
        </pc:sldMkLst>
      </pc:sldChg>
      <pc:sldChg chg="del">
        <pc:chgData name="Line Bækholt" userId="S::lnbk@ous-hf.no::92c958c0-d2a7-4e39-be77-f97fb800c66e" providerId="AD" clId="Web-{CE9E246C-9F43-4001-A37F-A36D61CB1EAB}" dt="2025-03-11T11:09:07.523" v="4"/>
        <pc:sldMkLst>
          <pc:docMk/>
          <pc:sldMk cId="3365334919" sldId="260"/>
        </pc:sldMkLst>
      </pc:sldChg>
      <pc:sldChg chg="del">
        <pc:chgData name="Line Bækholt" userId="S::lnbk@ous-hf.no::92c958c0-d2a7-4e39-be77-f97fb800c66e" providerId="AD" clId="Web-{CE9E246C-9F43-4001-A37F-A36D61CB1EAB}" dt="2025-03-11T11:16:01.406" v="176"/>
        <pc:sldMkLst>
          <pc:docMk/>
          <pc:sldMk cId="536505765" sldId="261"/>
        </pc:sldMkLst>
      </pc:sldChg>
      <pc:sldChg chg="del">
        <pc:chgData name="Line Bækholt" userId="S::lnbk@ous-hf.no::92c958c0-d2a7-4e39-be77-f97fb800c66e" providerId="AD" clId="Web-{CE9E246C-9F43-4001-A37F-A36D61CB1EAB}" dt="2025-03-11T11:16:20.438" v="177"/>
        <pc:sldMkLst>
          <pc:docMk/>
          <pc:sldMk cId="2917262677" sldId="264"/>
        </pc:sldMkLst>
      </pc:sldChg>
    </pc:docChg>
  </pc:docChgLst>
  <pc:docChgLst>
    <pc:chgData name="Line Bækholt" userId="S::lnbk@ous-hf.no::92c958c0-d2a7-4e39-be77-f97fb800c66e" providerId="AD" clId="Web-{0B687966-4F22-4306-903D-4A1977E2C6A9}"/>
    <pc:docChg chg="modSld">
      <pc:chgData name="Line Bækholt" userId="S::lnbk@ous-hf.no::92c958c0-d2a7-4e39-be77-f97fb800c66e" providerId="AD" clId="Web-{0B687966-4F22-4306-903D-4A1977E2C6A9}" dt="2025-02-02T18:59:53.881" v="340"/>
      <pc:docMkLst>
        <pc:docMk/>
      </pc:docMkLst>
      <pc:sldChg chg="modNotes">
        <pc:chgData name="Line Bækholt" userId="S::lnbk@ous-hf.no::92c958c0-d2a7-4e39-be77-f97fb800c66e" providerId="AD" clId="Web-{0B687966-4F22-4306-903D-4A1977E2C6A9}" dt="2025-02-02T18:45:52.400" v="40"/>
        <pc:sldMkLst>
          <pc:docMk/>
          <pc:sldMk cId="1832121265" sldId="259"/>
        </pc:sldMkLst>
      </pc:sldChg>
      <pc:sldChg chg="modSp">
        <pc:chgData name="Line Bækholt" userId="S::lnbk@ous-hf.no::92c958c0-d2a7-4e39-be77-f97fb800c66e" providerId="AD" clId="Web-{0B687966-4F22-4306-903D-4A1977E2C6A9}" dt="2025-02-02T18:51:49.093" v="327" actId="20577"/>
        <pc:sldMkLst>
          <pc:docMk/>
          <pc:sldMk cId="136065056" sldId="263"/>
        </pc:sldMkLst>
        <pc:spChg chg="mod">
          <ac:chgData name="Line Bækholt" userId="S::lnbk@ous-hf.no::92c958c0-d2a7-4e39-be77-f97fb800c66e" providerId="AD" clId="Web-{0B687966-4F22-4306-903D-4A1977E2C6A9}" dt="2025-02-02T18:46:56.167" v="42" actId="20577"/>
          <ac:spMkLst>
            <pc:docMk/>
            <pc:sldMk cId="136065056" sldId="263"/>
            <ac:spMk id="2" creationId="{00000000-0000-0000-0000-000000000000}"/>
          </ac:spMkLst>
        </pc:spChg>
        <pc:spChg chg="mod">
          <ac:chgData name="Line Bækholt" userId="S::lnbk@ous-hf.no::92c958c0-d2a7-4e39-be77-f97fb800c66e" providerId="AD" clId="Web-{0B687966-4F22-4306-903D-4A1977E2C6A9}" dt="2025-02-02T18:51:49.093" v="327" actId="20577"/>
          <ac:spMkLst>
            <pc:docMk/>
            <pc:sldMk cId="136065056" sldId="263"/>
            <ac:spMk id="3" creationId="{00000000-0000-0000-0000-000000000000}"/>
          </ac:spMkLst>
        </pc:spChg>
      </pc:sldChg>
      <pc:sldChg chg="modSp modNotes">
        <pc:chgData name="Line Bækholt" userId="S::lnbk@ous-hf.no::92c958c0-d2a7-4e39-be77-f97fb800c66e" providerId="AD" clId="Web-{0B687966-4F22-4306-903D-4A1977E2C6A9}" dt="2025-02-02T18:59:53.881" v="340"/>
        <pc:sldMkLst>
          <pc:docMk/>
          <pc:sldMk cId="2917262677" sldId="264"/>
        </pc:sldMkLst>
        <pc:spChg chg="mod">
          <ac:chgData name="Line Bækholt" userId="S::lnbk@ous-hf.no::92c958c0-d2a7-4e39-be77-f97fb800c66e" providerId="AD" clId="Web-{0B687966-4F22-4306-903D-4A1977E2C6A9}" dt="2025-02-02T18:58:00.333" v="330" actId="20577"/>
          <ac:spMkLst>
            <pc:docMk/>
            <pc:sldMk cId="2917262677" sldId="264"/>
            <ac:spMk id="2" creationId="{00000000-0000-0000-0000-000000000000}"/>
          </ac:spMkLst>
        </pc:spChg>
      </pc:sldChg>
    </pc:docChg>
  </pc:docChgLst>
  <pc:docChgLst>
    <pc:chgData name="Line Bækholt" userId="S::lnbk@ous-hf.no::92c958c0-d2a7-4e39-be77-f97fb800c66e" providerId="AD" clId="Web-{FAB9767F-3C96-48D0-A5AD-74749EB8790A}"/>
    <pc:docChg chg="modSld">
      <pc:chgData name="Line Bækholt" userId="S::lnbk@ous-hf.no::92c958c0-d2a7-4e39-be77-f97fb800c66e" providerId="AD" clId="Web-{FAB9767F-3C96-48D0-A5AD-74749EB8790A}" dt="2025-03-06T10:00:28.654" v="2"/>
      <pc:docMkLst>
        <pc:docMk/>
      </pc:docMkLst>
      <pc:sldChg chg="mod modShow">
        <pc:chgData name="Line Bækholt" userId="S::lnbk@ous-hf.no::92c958c0-d2a7-4e39-be77-f97fb800c66e" providerId="AD" clId="Web-{FAB9767F-3C96-48D0-A5AD-74749EB8790A}" dt="2025-03-06T10:00:15.717" v="0"/>
        <pc:sldMkLst>
          <pc:docMk/>
          <pc:sldMk cId="3365334919" sldId="260"/>
        </pc:sldMkLst>
      </pc:sldChg>
      <pc:sldChg chg="mod modShow">
        <pc:chgData name="Line Bækholt" userId="S::lnbk@ous-hf.no::92c958c0-d2a7-4e39-be77-f97fb800c66e" providerId="AD" clId="Web-{FAB9767F-3C96-48D0-A5AD-74749EB8790A}" dt="2025-03-06T10:00:21.373" v="1"/>
        <pc:sldMkLst>
          <pc:docMk/>
          <pc:sldMk cId="536505765" sldId="261"/>
        </pc:sldMkLst>
      </pc:sldChg>
      <pc:sldChg chg="mod modShow">
        <pc:chgData name="Line Bækholt" userId="S::lnbk@ous-hf.no::92c958c0-d2a7-4e39-be77-f97fb800c66e" providerId="AD" clId="Web-{FAB9767F-3C96-48D0-A5AD-74749EB8790A}" dt="2025-03-06T10:00:28.654" v="2"/>
        <pc:sldMkLst>
          <pc:docMk/>
          <pc:sldMk cId="2917262677" sldId="264"/>
        </pc:sldMkLst>
      </pc:sldChg>
    </pc:docChg>
  </pc:docChgLst>
  <pc:docChgLst>
    <pc:chgData name="Line Bækholt" userId="S::lnbk@ous-hf.no::92c958c0-d2a7-4e39-be77-f97fb800c66e" providerId="AD" clId="Web-{7A677154-3686-4BB6-8202-B9C465CE7E6C}"/>
    <pc:docChg chg="modSld">
      <pc:chgData name="Line Bækholt" userId="S::lnbk@ous-hf.no::92c958c0-d2a7-4e39-be77-f97fb800c66e" providerId="AD" clId="Web-{7A677154-3686-4BB6-8202-B9C465CE7E6C}" dt="2025-03-17T14:51:09.298" v="42" actId="20577"/>
      <pc:docMkLst>
        <pc:docMk/>
      </pc:docMkLst>
      <pc:sldChg chg="modSp">
        <pc:chgData name="Line Bækholt" userId="S::lnbk@ous-hf.no::92c958c0-d2a7-4e39-be77-f97fb800c66e" providerId="AD" clId="Web-{7A677154-3686-4BB6-8202-B9C465CE7E6C}" dt="2025-03-17T14:51:09.298" v="42" actId="20577"/>
        <pc:sldMkLst>
          <pc:docMk/>
          <pc:sldMk cId="3405197712" sldId="257"/>
        </pc:sldMkLst>
        <pc:spChg chg="mod">
          <ac:chgData name="Line Bækholt" userId="S::lnbk@ous-hf.no::92c958c0-d2a7-4e39-be77-f97fb800c66e" providerId="AD" clId="Web-{7A677154-3686-4BB6-8202-B9C465CE7E6C}" dt="2025-03-17T14:51:09.298" v="42" actId="20577"/>
          <ac:spMkLst>
            <pc:docMk/>
            <pc:sldMk cId="3405197712" sldId="257"/>
            <ac:spMk id="5" creationId="{00000000-0000-0000-0000-000000000000}"/>
          </ac:spMkLst>
        </pc:spChg>
      </pc:sldChg>
    </pc:docChg>
  </pc:docChgLst>
  <pc:docChgLst>
    <pc:chgData name="Ellingsen, Thor Andre" userId="S::thae@ihelse.net::63925441-3473-4800-afc1-e5743549fef7" providerId="AD" clId="Web-{CF4190B3-1947-3856-6050-043BE5ED58E7}"/>
    <pc:docChg chg="mod modMainMaster">
      <pc:chgData name="Ellingsen, Thor Andre" userId="S::thae@ihelse.net::63925441-3473-4800-afc1-e5743549fef7" providerId="AD" clId="Web-{CF4190B3-1947-3856-6050-043BE5ED58E7}" dt="2025-03-25T11:35:03.641" v="1" actId="33475"/>
      <pc:docMkLst>
        <pc:docMk/>
      </pc:docMkLst>
      <pc:sldMasterChg chg="addSp">
        <pc:chgData name="Ellingsen, Thor Andre" userId="S::thae@ihelse.net::63925441-3473-4800-afc1-e5743549fef7" providerId="AD" clId="Web-{CF4190B3-1947-3856-6050-043BE5ED58E7}" dt="2025-03-25T11:35:03.641" v="0" actId="33475"/>
        <pc:sldMasterMkLst>
          <pc:docMk/>
          <pc:sldMasterMk cId="2649319511" sldId="2147483648"/>
        </pc:sldMasterMkLst>
        <pc:spChg chg="add">
          <ac:chgData name="Ellingsen, Thor Andre" userId="S::thae@ihelse.net::63925441-3473-4800-afc1-e5743549fef7" providerId="AD" clId="Web-{CF4190B3-1947-3856-6050-043BE5ED58E7}" dt="2025-03-25T11:35:03.641" v="0" actId="33475"/>
          <ac:spMkLst>
            <pc:docMk/>
            <pc:sldMasterMk cId="2649319511" sldId="2147483648"/>
            <ac:spMk id="8" creationId="{2E305D2F-42E0-8C73-EDF6-560E92479181}"/>
          </ac:spMkLst>
        </pc:spChg>
      </pc:sldMasterChg>
    </pc:docChg>
  </pc:docChgLst>
  <pc:docChgLst>
    <pc:chgData name="Line Bækholt" userId="S::lnbk@ous-hf.no::92c958c0-d2a7-4e39-be77-f97fb800c66e" providerId="AD" clId="Web-{084A88BF-089D-46C0-93AF-23DE2006A019}"/>
    <pc:docChg chg="delSld">
      <pc:chgData name="Line Bækholt" userId="S::lnbk@ous-hf.no::92c958c0-d2a7-4e39-be77-f97fb800c66e" providerId="AD" clId="Web-{084A88BF-089D-46C0-93AF-23DE2006A019}" dt="2025-02-02T18:19:11.633" v="0"/>
      <pc:docMkLst>
        <pc:docMk/>
      </pc:docMkLst>
      <pc:sldChg chg="del">
        <pc:chgData name="Line Bækholt" userId="S::lnbk@ous-hf.no::92c958c0-d2a7-4e39-be77-f97fb800c66e" providerId="AD" clId="Web-{084A88BF-089D-46C0-93AF-23DE2006A019}" dt="2025-02-02T18:19:11.633" v="0"/>
        <pc:sldMkLst>
          <pc:docMk/>
          <pc:sldMk cId="2502804955" sldId="262"/>
        </pc:sldMkLst>
      </pc:sldChg>
    </pc:docChg>
  </pc:docChgLst>
  <pc:docChgLst>
    <pc:chgData name="Anne Siri Johnsen" userId="S::ansijo@ous-hf.no::2a19215c-ebd0-460a-ab89-b13195e7026f" providerId="AD" clId="Web-{313BC210-5FFB-4AEF-11C1-0E92F0CAA285}"/>
    <pc:docChg chg="modSld">
      <pc:chgData name="Anne Siri Johnsen" userId="S::ansijo@ous-hf.no::2a19215c-ebd0-460a-ab89-b13195e7026f" providerId="AD" clId="Web-{313BC210-5FFB-4AEF-11C1-0E92F0CAA285}" dt="2025-03-17T14:17:36.667" v="2" actId="20577"/>
      <pc:docMkLst>
        <pc:docMk/>
      </pc:docMkLst>
      <pc:sldChg chg="modSp">
        <pc:chgData name="Anne Siri Johnsen" userId="S::ansijo@ous-hf.no::2a19215c-ebd0-460a-ab89-b13195e7026f" providerId="AD" clId="Web-{313BC210-5FFB-4AEF-11C1-0E92F0CAA285}" dt="2025-03-17T14:17:36.667" v="2" actId="20577"/>
        <pc:sldMkLst>
          <pc:docMk/>
          <pc:sldMk cId="567539247" sldId="267"/>
        </pc:sldMkLst>
        <pc:spChg chg="mod">
          <ac:chgData name="Anne Siri Johnsen" userId="S::ansijo@ous-hf.no::2a19215c-ebd0-460a-ab89-b13195e7026f" providerId="AD" clId="Web-{313BC210-5FFB-4AEF-11C1-0E92F0CAA285}" dt="2025-03-17T14:17:36.667" v="2" actId="20577"/>
          <ac:spMkLst>
            <pc:docMk/>
            <pc:sldMk cId="567539247" sldId="267"/>
            <ac:spMk id="3" creationId="{1508A9D5-C5DC-CD80-021D-614B682BA8F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00A1C-D01B-4B89-94B5-856DBA80ED2B}" type="datetimeFigureOut">
              <a:rPr lang="nb-NO" smtClean="0"/>
              <a:t>25.03.2025</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39ED22-CADB-48A9-B491-DD2AA5AEBB92}" type="slidenum">
              <a:rPr lang="nb-NO" smtClean="0"/>
              <a:t>‹#›</a:t>
            </a:fld>
            <a:endParaRPr lang="nb-NO"/>
          </a:p>
        </p:txBody>
      </p:sp>
    </p:spTree>
    <p:extLst>
      <p:ext uri="{BB962C8B-B14F-4D97-AF65-F5344CB8AC3E}">
        <p14:creationId xmlns:p14="http://schemas.microsoft.com/office/powerpoint/2010/main" val="1501688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er 2 caser om brystsmerter, en om sepsis, en om pustevansker, en om hjerneslag og 2 om traumer</a:t>
            </a:r>
          </a:p>
          <a:p>
            <a:endParaRPr lang="nb-NO" dirty="0"/>
          </a:p>
          <a:p>
            <a:endParaRPr lang="nb-NO" dirty="0"/>
          </a:p>
          <a:p>
            <a:endParaRPr lang="nb-NO" dirty="0"/>
          </a:p>
        </p:txBody>
      </p:sp>
      <p:sp>
        <p:nvSpPr>
          <p:cNvPr id="4" name="Plassholder for lysbildenummer 3"/>
          <p:cNvSpPr>
            <a:spLocks noGrp="1"/>
          </p:cNvSpPr>
          <p:nvPr>
            <p:ph type="sldNum" sz="quarter" idx="10"/>
          </p:nvPr>
        </p:nvSpPr>
        <p:spPr/>
        <p:txBody>
          <a:bodyPr/>
          <a:lstStyle/>
          <a:p>
            <a:fld id="{CF39ED22-CADB-48A9-B491-DD2AA5AEBB92}" type="slidenum">
              <a:rPr lang="nb-NO" smtClean="0"/>
              <a:t>1</a:t>
            </a:fld>
            <a:endParaRPr lang="nb-NO"/>
          </a:p>
        </p:txBody>
      </p:sp>
    </p:spTree>
    <p:extLst>
      <p:ext uri="{BB962C8B-B14F-4D97-AF65-F5344CB8AC3E}">
        <p14:creationId xmlns:p14="http://schemas.microsoft.com/office/powerpoint/2010/main" val="1801492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Hva vil du vite mer om? </a:t>
            </a:r>
          </a:p>
          <a:p>
            <a:r>
              <a:rPr lang="nb-NO"/>
              <a:t>Er det noen opplysninger</a:t>
            </a:r>
            <a:r>
              <a:rPr lang="nb-NO" baseline="0"/>
              <a:t> som vil gjøre deg mindre eller mer bekymret? </a:t>
            </a:r>
          </a:p>
          <a:p>
            <a:endParaRPr lang="nb-NO" baseline="0"/>
          </a:p>
          <a:p>
            <a:r>
              <a:rPr lang="nb-NO" baseline="0"/>
              <a:t>Til instruktør: det er to caser om brystsmerter. La dem diskutere begge før dere tar fram beslutningsstøtteverktøyet. </a:t>
            </a:r>
          </a:p>
          <a:p>
            <a:endParaRPr lang="nb-NO"/>
          </a:p>
        </p:txBody>
      </p:sp>
      <p:sp>
        <p:nvSpPr>
          <p:cNvPr id="4" name="Plassholder for lysbildenummer 3"/>
          <p:cNvSpPr>
            <a:spLocks noGrp="1"/>
          </p:cNvSpPr>
          <p:nvPr>
            <p:ph type="sldNum" sz="quarter" idx="10"/>
          </p:nvPr>
        </p:nvSpPr>
        <p:spPr/>
        <p:txBody>
          <a:bodyPr/>
          <a:lstStyle/>
          <a:p>
            <a:fld id="{CF39ED22-CADB-48A9-B491-DD2AA5AEBB92}" type="slidenum">
              <a:rPr lang="nb-NO" smtClean="0"/>
              <a:t>3</a:t>
            </a:fld>
            <a:endParaRPr lang="nb-NO"/>
          </a:p>
        </p:txBody>
      </p:sp>
    </p:spTree>
    <p:extLst>
      <p:ext uri="{BB962C8B-B14F-4D97-AF65-F5344CB8AC3E}">
        <p14:creationId xmlns:p14="http://schemas.microsoft.com/office/powerpoint/2010/main" val="4040342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Etter</a:t>
            </a:r>
            <a:r>
              <a:rPr lang="nb-NO" baseline="0" dirty="0"/>
              <a:t> de har fått diskutere seg i mellom, hør om de synes det er noen forskjeller på de to casene. Hva gjør dem mer/mindre bekymret? Hvorfor?</a:t>
            </a:r>
          </a:p>
          <a:p>
            <a:endParaRPr lang="nb-NO" baseline="0" dirty="0"/>
          </a:p>
          <a:p>
            <a:r>
              <a:rPr lang="nb-NO" baseline="0" dirty="0"/>
              <a:t>Nå kan dere ta fram beslutningsstøtteverktøyet dere bruker hos dere. Se på brystsmerter/hjertesykdom, kommer det fram noe nytt? Er det noe mer de ville ha spurt om? </a:t>
            </a:r>
            <a:endParaRPr lang="nb-NO" dirty="0"/>
          </a:p>
        </p:txBody>
      </p:sp>
      <p:sp>
        <p:nvSpPr>
          <p:cNvPr id="4" name="Plassholder for lysbildenummer 3"/>
          <p:cNvSpPr>
            <a:spLocks noGrp="1"/>
          </p:cNvSpPr>
          <p:nvPr>
            <p:ph type="sldNum" sz="quarter" idx="10"/>
          </p:nvPr>
        </p:nvSpPr>
        <p:spPr/>
        <p:txBody>
          <a:bodyPr/>
          <a:lstStyle/>
          <a:p>
            <a:fld id="{CF39ED22-CADB-48A9-B491-DD2AA5AEBB92}" type="slidenum">
              <a:rPr lang="nb-NO" smtClean="0"/>
              <a:t>4</a:t>
            </a:fld>
            <a:endParaRPr lang="nb-NO"/>
          </a:p>
        </p:txBody>
      </p:sp>
    </p:spTree>
    <p:extLst>
      <p:ext uri="{BB962C8B-B14F-4D97-AF65-F5344CB8AC3E}">
        <p14:creationId xmlns:p14="http://schemas.microsoft.com/office/powerpoint/2010/main" val="1733116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Etter diskusjonen, ta</a:t>
            </a:r>
            <a:r>
              <a:rPr lang="nb-NO" baseline="0" dirty="0"/>
              <a:t> fram beslutningsstøtteverktøyet og se på infeksjoner/sepsis/feber/urinveier</a:t>
            </a:r>
          </a:p>
          <a:p>
            <a:r>
              <a:rPr lang="nb-NO" baseline="0" dirty="0"/>
              <a:t>Hvordan vurderer vi sepsis over telefon?</a:t>
            </a:r>
          </a:p>
          <a:p>
            <a:endParaRPr lang="nb-NO" baseline="0" dirty="0"/>
          </a:p>
          <a:p>
            <a:r>
              <a:rPr lang="nb-NO" baseline="0" dirty="0"/>
              <a:t>Hva gjør oss mer/mindre bekymret? Er det noen fallgruver? Eks «bare» UVI.  Hva er lurt å ha i bakhodet? </a:t>
            </a:r>
            <a:endParaRPr lang="nb-NO" dirty="0"/>
          </a:p>
        </p:txBody>
      </p:sp>
      <p:sp>
        <p:nvSpPr>
          <p:cNvPr id="4" name="Plassholder for lysbildenummer 3"/>
          <p:cNvSpPr>
            <a:spLocks noGrp="1"/>
          </p:cNvSpPr>
          <p:nvPr>
            <p:ph type="sldNum" sz="quarter" idx="10"/>
          </p:nvPr>
        </p:nvSpPr>
        <p:spPr/>
        <p:txBody>
          <a:bodyPr/>
          <a:lstStyle/>
          <a:p>
            <a:fld id="{CF39ED22-CADB-48A9-B491-DD2AA5AEBB92}" type="slidenum">
              <a:rPr lang="nb-NO" smtClean="0"/>
              <a:t>5</a:t>
            </a:fld>
            <a:endParaRPr lang="nb-NO"/>
          </a:p>
        </p:txBody>
      </p:sp>
    </p:spTree>
    <p:extLst>
      <p:ext uri="{BB962C8B-B14F-4D97-AF65-F5344CB8AC3E}">
        <p14:creationId xmlns:p14="http://schemas.microsoft.com/office/powerpoint/2010/main" val="2117847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Etter diskusjonen, se på </a:t>
            </a:r>
            <a:r>
              <a:rPr lang="nb-NO" dirty="0" err="1"/>
              <a:t>beslutningsstøtteverkøyet</a:t>
            </a:r>
            <a:r>
              <a:rPr lang="nb-NO" baseline="0" dirty="0"/>
              <a:t> deres om pustevansker. </a:t>
            </a:r>
          </a:p>
          <a:p>
            <a:endParaRPr lang="nb-NO" baseline="0" dirty="0"/>
          </a:p>
          <a:p>
            <a:r>
              <a:rPr lang="nb-NO" baseline="0" dirty="0"/>
              <a:t>Husk også at pustevansker ikke behøver å komme fra sykdommer i lungene, men også kan være symptom på andre alvorlige tilstander</a:t>
            </a:r>
            <a:endParaRPr lang="nb-NO" dirty="0"/>
          </a:p>
        </p:txBody>
      </p:sp>
      <p:sp>
        <p:nvSpPr>
          <p:cNvPr id="4" name="Plassholder for lysbildenummer 3"/>
          <p:cNvSpPr>
            <a:spLocks noGrp="1"/>
          </p:cNvSpPr>
          <p:nvPr>
            <p:ph type="sldNum" sz="quarter" idx="10"/>
          </p:nvPr>
        </p:nvSpPr>
        <p:spPr/>
        <p:txBody>
          <a:bodyPr/>
          <a:lstStyle/>
          <a:p>
            <a:fld id="{CF39ED22-CADB-48A9-B491-DD2AA5AEBB92}" type="slidenum">
              <a:rPr lang="nb-NO" smtClean="0"/>
              <a:t>6</a:t>
            </a:fld>
            <a:endParaRPr lang="nb-NO"/>
          </a:p>
        </p:txBody>
      </p:sp>
    </p:spTree>
    <p:extLst>
      <p:ext uri="{BB962C8B-B14F-4D97-AF65-F5344CB8AC3E}">
        <p14:creationId xmlns:p14="http://schemas.microsoft.com/office/powerpoint/2010/main" val="135730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Etter diskusjonen,</a:t>
            </a:r>
            <a:r>
              <a:rPr lang="nb-NO" baseline="0"/>
              <a:t> se på beslutningsstøtteverktøyet om hjerneslag</a:t>
            </a:r>
          </a:p>
          <a:p>
            <a:endParaRPr lang="nb-NO" baseline="0"/>
          </a:p>
          <a:p>
            <a:r>
              <a:rPr lang="nb-NO" baseline="0"/>
              <a:t>Vi er flinke til å undersøke og gjenkjenne FAST-symptomer på telefon, men kan lettere glippe på diffuse symptomer som svimmelhet og ustø gange. </a:t>
            </a:r>
            <a:endParaRPr lang="nb-NO"/>
          </a:p>
        </p:txBody>
      </p:sp>
      <p:sp>
        <p:nvSpPr>
          <p:cNvPr id="4" name="Plassholder for lysbildenummer 3"/>
          <p:cNvSpPr>
            <a:spLocks noGrp="1"/>
          </p:cNvSpPr>
          <p:nvPr>
            <p:ph type="sldNum" sz="quarter" idx="10"/>
          </p:nvPr>
        </p:nvSpPr>
        <p:spPr/>
        <p:txBody>
          <a:bodyPr/>
          <a:lstStyle/>
          <a:p>
            <a:fld id="{CF39ED22-CADB-48A9-B491-DD2AA5AEBB92}" type="slidenum">
              <a:rPr lang="nb-NO" smtClean="0"/>
              <a:t>7</a:t>
            </a:fld>
            <a:endParaRPr lang="nb-NO"/>
          </a:p>
        </p:txBody>
      </p:sp>
    </p:spTree>
    <p:extLst>
      <p:ext uri="{BB962C8B-B14F-4D97-AF65-F5344CB8AC3E}">
        <p14:creationId xmlns:p14="http://schemas.microsoft.com/office/powerpoint/2010/main" val="3203027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Til foreleser: Det kommer to caser om traumer. Dette</a:t>
            </a:r>
            <a:r>
              <a:rPr lang="nb-NO" baseline="0" dirty="0"/>
              <a:t> første er vanlig, både hos LVS og AMK.  Hvis gruppen din ikke har noen AMK-operatører kan du velge å ikke bruke  den neste casen som handler om alvorlig traume. </a:t>
            </a:r>
          </a:p>
          <a:p>
            <a:endParaRPr lang="nb-NO" baseline="0" dirty="0"/>
          </a:p>
          <a:p>
            <a:r>
              <a:rPr lang="nb-NO" baseline="0" dirty="0"/>
              <a:t>Hvis det ikke kommer naturlig fram i diskusjonen: Fall hos eldre kan ha bakenforliggende årsaker. Ikke slå seg til ro med hoftebrudd med en gang, men kartlegg omstendighetene omkring fallet. Var hun svimmel, besvimte, bare snublet? </a:t>
            </a:r>
          </a:p>
        </p:txBody>
      </p:sp>
      <p:sp>
        <p:nvSpPr>
          <p:cNvPr id="4" name="Plassholder for lysbildenummer 3"/>
          <p:cNvSpPr>
            <a:spLocks noGrp="1"/>
          </p:cNvSpPr>
          <p:nvPr>
            <p:ph type="sldNum" sz="quarter" idx="10"/>
          </p:nvPr>
        </p:nvSpPr>
        <p:spPr/>
        <p:txBody>
          <a:bodyPr/>
          <a:lstStyle/>
          <a:p>
            <a:fld id="{CF39ED22-CADB-48A9-B491-DD2AA5AEBB92}" type="slidenum">
              <a:rPr lang="nb-NO" smtClean="0"/>
              <a:t>8</a:t>
            </a:fld>
            <a:endParaRPr lang="nb-NO"/>
          </a:p>
        </p:txBody>
      </p:sp>
    </p:spTree>
    <p:extLst>
      <p:ext uri="{BB962C8B-B14F-4D97-AF65-F5344CB8AC3E}">
        <p14:creationId xmlns:p14="http://schemas.microsoft.com/office/powerpoint/2010/main" val="2040525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Etter</a:t>
            </a:r>
            <a:r>
              <a:rPr lang="nb-NO" baseline="0" dirty="0"/>
              <a:t> diskusjonen: ta fram beslutningsstøtteverktøyet. Det kan være flere oppslag om skader/traumer</a:t>
            </a:r>
          </a:p>
          <a:p>
            <a:endParaRPr lang="nb-NO" baseline="0" dirty="0"/>
          </a:p>
          <a:p>
            <a:r>
              <a:rPr lang="nb-NO" baseline="0" dirty="0"/>
              <a:t>Hva må vi tenke på?</a:t>
            </a:r>
          </a:p>
          <a:p>
            <a:endParaRPr lang="nb-NO" baseline="0" dirty="0"/>
          </a:p>
          <a:p>
            <a:r>
              <a:rPr lang="nb-NO" baseline="0" dirty="0"/>
              <a:t>I tillegg til pasienten må vi vurdere omgivelsene, kan det være farlig for andre her? Trafikkfare? Nedkjøling?</a:t>
            </a:r>
          </a:p>
          <a:p>
            <a:endParaRPr lang="nb-NO" baseline="0" dirty="0"/>
          </a:p>
        </p:txBody>
      </p:sp>
      <p:sp>
        <p:nvSpPr>
          <p:cNvPr id="4" name="Plassholder for lysbildenummer 3"/>
          <p:cNvSpPr>
            <a:spLocks noGrp="1"/>
          </p:cNvSpPr>
          <p:nvPr>
            <p:ph type="sldNum" sz="quarter" idx="10"/>
          </p:nvPr>
        </p:nvSpPr>
        <p:spPr/>
        <p:txBody>
          <a:bodyPr/>
          <a:lstStyle/>
          <a:p>
            <a:fld id="{CF39ED22-CADB-48A9-B491-DD2AA5AEBB92}" type="slidenum">
              <a:rPr lang="nb-NO" smtClean="0"/>
              <a:t>9</a:t>
            </a:fld>
            <a:endParaRPr lang="nb-NO"/>
          </a:p>
        </p:txBody>
      </p:sp>
    </p:spTree>
    <p:extLst>
      <p:ext uri="{BB962C8B-B14F-4D97-AF65-F5344CB8AC3E}">
        <p14:creationId xmlns:p14="http://schemas.microsoft.com/office/powerpoint/2010/main" val="743177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en-US"/>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US"/>
          </a:p>
        </p:txBody>
      </p:sp>
      <p:sp>
        <p:nvSpPr>
          <p:cNvPr id="4" name="Plassholder for dato 3"/>
          <p:cNvSpPr>
            <a:spLocks noGrp="1"/>
          </p:cNvSpPr>
          <p:nvPr>
            <p:ph type="dt" sz="half" idx="10"/>
          </p:nvPr>
        </p:nvSpPr>
        <p:spPr/>
        <p:txBody>
          <a:bodyPr/>
          <a:lstStyle/>
          <a:p>
            <a:fld id="{28543BDC-0553-40FA-A4DB-EDAAA606CFF6}" type="datetimeFigureOut">
              <a:rPr lang="en-US" smtClean="0"/>
              <a:t>3/25/2025</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137542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US"/>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10"/>
          </p:nvPr>
        </p:nvSpPr>
        <p:spPr/>
        <p:txBody>
          <a:bodyPr/>
          <a:lstStyle/>
          <a:p>
            <a:fld id="{28543BDC-0553-40FA-A4DB-EDAAA606CFF6}" type="datetimeFigureOut">
              <a:rPr lang="en-US" smtClean="0"/>
              <a:t>3/25/2025</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217098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a:t>Klikk for å redigere tittelstil</a:t>
            </a:r>
            <a:endParaRPr lang="en-US"/>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10"/>
          </p:nvPr>
        </p:nvSpPr>
        <p:spPr/>
        <p:txBody>
          <a:bodyPr/>
          <a:lstStyle/>
          <a:p>
            <a:fld id="{28543BDC-0553-40FA-A4DB-EDAAA606CFF6}" type="datetimeFigureOut">
              <a:rPr lang="en-US" smtClean="0"/>
              <a:t>3/25/2025</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557333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US"/>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10"/>
          </p:nvPr>
        </p:nvSpPr>
        <p:spPr/>
        <p:txBody>
          <a:bodyPr/>
          <a:lstStyle/>
          <a:p>
            <a:fld id="{28543BDC-0553-40FA-A4DB-EDAAA606CFF6}" type="datetimeFigureOut">
              <a:rPr lang="en-US" smtClean="0"/>
              <a:t>3/25/2025</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3074127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a:t>Klikk for å redigere tittelstil</a:t>
            </a:r>
            <a:endParaRPr lang="en-US"/>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28543BDC-0553-40FA-A4DB-EDAAA606CFF6}" type="datetimeFigureOut">
              <a:rPr lang="en-US" smtClean="0"/>
              <a:t>3/25/2025</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2697081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US"/>
          </a:p>
        </p:txBody>
      </p:sp>
      <p:sp>
        <p:nvSpPr>
          <p:cNvPr id="3" name="Plassholder for innhold 2"/>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innhold 3"/>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Plassholder for dato 4"/>
          <p:cNvSpPr>
            <a:spLocks noGrp="1"/>
          </p:cNvSpPr>
          <p:nvPr>
            <p:ph type="dt" sz="half" idx="10"/>
          </p:nvPr>
        </p:nvSpPr>
        <p:spPr/>
        <p:txBody>
          <a:bodyPr/>
          <a:lstStyle/>
          <a:p>
            <a:fld id="{28543BDC-0553-40FA-A4DB-EDAAA606CFF6}" type="datetimeFigureOut">
              <a:rPr lang="en-US" smtClean="0"/>
              <a:t>3/25/2025</a:t>
            </a:fld>
            <a:endParaRPr lang="en-US"/>
          </a:p>
        </p:txBody>
      </p:sp>
      <p:sp>
        <p:nvSpPr>
          <p:cNvPr id="6" name="Plassholder for bunntekst 5"/>
          <p:cNvSpPr>
            <a:spLocks noGrp="1"/>
          </p:cNvSpPr>
          <p:nvPr>
            <p:ph type="ftr" sz="quarter" idx="11"/>
          </p:nvPr>
        </p:nvSpPr>
        <p:spPr/>
        <p:txBody>
          <a:bodyPr/>
          <a:lstStyle/>
          <a:p>
            <a:endParaRPr lang="en-US"/>
          </a:p>
        </p:txBody>
      </p:sp>
      <p:sp>
        <p:nvSpPr>
          <p:cNvPr id="7" name="Plassholder for lysbildenummer 6"/>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2764821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a:t>Klikk for å redigere tittelstil</a:t>
            </a:r>
            <a:endParaRPr lang="en-US"/>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7" name="Plassholder for dato 6"/>
          <p:cNvSpPr>
            <a:spLocks noGrp="1"/>
          </p:cNvSpPr>
          <p:nvPr>
            <p:ph type="dt" sz="half" idx="10"/>
          </p:nvPr>
        </p:nvSpPr>
        <p:spPr/>
        <p:txBody>
          <a:bodyPr/>
          <a:lstStyle/>
          <a:p>
            <a:fld id="{28543BDC-0553-40FA-A4DB-EDAAA606CFF6}" type="datetimeFigureOut">
              <a:rPr lang="en-US" smtClean="0"/>
              <a:t>3/25/2025</a:t>
            </a:fld>
            <a:endParaRPr lang="en-US"/>
          </a:p>
        </p:txBody>
      </p:sp>
      <p:sp>
        <p:nvSpPr>
          <p:cNvPr id="8" name="Plassholder for bunntekst 7"/>
          <p:cNvSpPr>
            <a:spLocks noGrp="1"/>
          </p:cNvSpPr>
          <p:nvPr>
            <p:ph type="ftr" sz="quarter" idx="11"/>
          </p:nvPr>
        </p:nvSpPr>
        <p:spPr/>
        <p:txBody>
          <a:bodyPr/>
          <a:lstStyle/>
          <a:p>
            <a:endParaRPr lang="en-US"/>
          </a:p>
        </p:txBody>
      </p:sp>
      <p:sp>
        <p:nvSpPr>
          <p:cNvPr id="9" name="Plassholder for lysbildenummer 8"/>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4043207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US"/>
          </a:p>
        </p:txBody>
      </p:sp>
      <p:sp>
        <p:nvSpPr>
          <p:cNvPr id="3" name="Plassholder for dato 2"/>
          <p:cNvSpPr>
            <a:spLocks noGrp="1"/>
          </p:cNvSpPr>
          <p:nvPr>
            <p:ph type="dt" sz="half" idx="10"/>
          </p:nvPr>
        </p:nvSpPr>
        <p:spPr/>
        <p:txBody>
          <a:bodyPr/>
          <a:lstStyle/>
          <a:p>
            <a:fld id="{28543BDC-0553-40FA-A4DB-EDAAA606CFF6}" type="datetimeFigureOut">
              <a:rPr lang="en-US" smtClean="0"/>
              <a:t>3/25/2025</a:t>
            </a:fld>
            <a:endParaRPr lang="en-US"/>
          </a:p>
        </p:txBody>
      </p:sp>
      <p:sp>
        <p:nvSpPr>
          <p:cNvPr id="4" name="Plassholder for bunntekst 3"/>
          <p:cNvSpPr>
            <a:spLocks noGrp="1"/>
          </p:cNvSpPr>
          <p:nvPr>
            <p:ph type="ftr" sz="quarter" idx="11"/>
          </p:nvPr>
        </p:nvSpPr>
        <p:spPr/>
        <p:txBody>
          <a:bodyPr/>
          <a:lstStyle/>
          <a:p>
            <a:endParaRPr lang="en-US"/>
          </a:p>
        </p:txBody>
      </p:sp>
      <p:sp>
        <p:nvSpPr>
          <p:cNvPr id="5" name="Plassholder for lysbildenummer 4"/>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3347560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28543BDC-0553-40FA-A4DB-EDAAA606CFF6}" type="datetimeFigureOut">
              <a:rPr lang="en-US" smtClean="0"/>
              <a:t>3/25/2025</a:t>
            </a:fld>
            <a:endParaRPr lang="en-US"/>
          </a:p>
        </p:txBody>
      </p:sp>
      <p:sp>
        <p:nvSpPr>
          <p:cNvPr id="3" name="Plassholder for bunntekst 2"/>
          <p:cNvSpPr>
            <a:spLocks noGrp="1"/>
          </p:cNvSpPr>
          <p:nvPr>
            <p:ph type="ftr" sz="quarter" idx="11"/>
          </p:nvPr>
        </p:nvSpPr>
        <p:spPr/>
        <p:txBody>
          <a:bodyPr/>
          <a:lstStyle/>
          <a:p>
            <a:endParaRPr lang="en-US"/>
          </a:p>
        </p:txBody>
      </p:sp>
      <p:sp>
        <p:nvSpPr>
          <p:cNvPr id="4" name="Plassholder for lysbildenummer 3"/>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08686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28543BDC-0553-40FA-A4DB-EDAAA606CFF6}" type="datetimeFigureOut">
              <a:rPr lang="en-US" smtClean="0"/>
              <a:t>3/25/2025</a:t>
            </a:fld>
            <a:endParaRPr lang="en-US"/>
          </a:p>
        </p:txBody>
      </p:sp>
      <p:sp>
        <p:nvSpPr>
          <p:cNvPr id="6" name="Plassholder for bunntekst 5"/>
          <p:cNvSpPr>
            <a:spLocks noGrp="1"/>
          </p:cNvSpPr>
          <p:nvPr>
            <p:ph type="ftr" sz="quarter" idx="11"/>
          </p:nvPr>
        </p:nvSpPr>
        <p:spPr/>
        <p:txBody>
          <a:bodyPr/>
          <a:lstStyle/>
          <a:p>
            <a:endParaRPr lang="en-US"/>
          </a:p>
        </p:txBody>
      </p:sp>
      <p:sp>
        <p:nvSpPr>
          <p:cNvPr id="7" name="Plassholder for lysbildenummer 6"/>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635284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28543BDC-0553-40FA-A4DB-EDAAA606CFF6}" type="datetimeFigureOut">
              <a:rPr lang="en-US" smtClean="0"/>
              <a:t>3/25/2025</a:t>
            </a:fld>
            <a:endParaRPr lang="en-US"/>
          </a:p>
        </p:txBody>
      </p:sp>
      <p:sp>
        <p:nvSpPr>
          <p:cNvPr id="6" name="Plassholder for bunntekst 5"/>
          <p:cNvSpPr>
            <a:spLocks noGrp="1"/>
          </p:cNvSpPr>
          <p:nvPr>
            <p:ph type="ftr" sz="quarter" idx="11"/>
          </p:nvPr>
        </p:nvSpPr>
        <p:spPr/>
        <p:txBody>
          <a:bodyPr/>
          <a:lstStyle/>
          <a:p>
            <a:endParaRPr lang="en-US"/>
          </a:p>
        </p:txBody>
      </p:sp>
      <p:sp>
        <p:nvSpPr>
          <p:cNvPr id="7" name="Plassholder for lysbildenummer 6"/>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4132015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en-US"/>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8543BDC-0553-40FA-A4DB-EDAAA606CFF6}" type="datetimeFigureOut">
              <a:rPr lang="en-US" smtClean="0"/>
              <a:t>3/25/2025</a:t>
            </a:fld>
            <a:endParaRPr lang="en-US"/>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E9AD569-83DD-4E5B-AF97-63825DE45633}" type="slidenum">
              <a:rPr lang="en-US" smtClean="0"/>
              <a:t>‹#›</a:t>
            </a:fld>
            <a:endParaRPr lang="en-US"/>
          </a:p>
        </p:txBody>
      </p:sp>
      <p:sp>
        <p:nvSpPr>
          <p:cNvPr id="8" name="TextBox 7">
            <a:extLst>
              <a:ext uri="{FF2B5EF4-FFF2-40B4-BE49-F238E27FC236}">
                <a16:creationId xmlns:a16="http://schemas.microsoft.com/office/drawing/2014/main" id="{2E305D2F-42E0-8C73-EDF6-560E92479181}"/>
              </a:ext>
            </a:extLst>
          </p:cNvPr>
          <p:cNvSpPr txBox="1"/>
          <p:nvPr>
            <p:extLst>
              <p:ext uri="{1162E1C5-73C7-4A58-AE30-91384D911F3F}">
                <p184:classification xmlns:p184="http://schemas.microsoft.com/office/powerpoint/2018/4/main" val="ftr"/>
              </p:ext>
            </p:extLst>
          </p:nvPr>
        </p:nvSpPr>
        <p:spPr>
          <a:xfrm>
            <a:off x="63500" y="6642100"/>
            <a:ext cx="1177925" cy="152400"/>
          </a:xfrm>
          <a:prstGeom prst="rect">
            <a:avLst/>
          </a:prstGeom>
        </p:spPr>
        <p:txBody>
          <a:bodyPr horzOverflow="overflow" lIns="0" tIns="0" rIns="0" bIns="0">
            <a:spAutoFit/>
          </a:bodyPr>
          <a:lstStyle/>
          <a:p>
            <a:pPr algn="l"/>
            <a:r>
              <a:rPr lang="en-US" sz="1000">
                <a:solidFill>
                  <a:srgbClr val="000000">
                    <a:alpha val="50000"/>
                  </a:srgbClr>
                </a:solidFill>
                <a:latin typeface="Calibri" panose="020F0502020204030204" pitchFamily="34" charset="0"/>
                <a:ea typeface="Calibri" panose="020F0502020204030204" pitchFamily="34" charset="0"/>
                <a:cs typeface="Calibri" panose="020F0502020204030204" pitchFamily="34" charset="0"/>
              </a:rPr>
              <a:t>Følsomhet Intern (gul)</a:t>
            </a:r>
          </a:p>
        </p:txBody>
      </p:sp>
    </p:spTree>
    <p:extLst>
      <p:ext uri="{BB962C8B-B14F-4D97-AF65-F5344CB8AC3E}">
        <p14:creationId xmlns:p14="http://schemas.microsoft.com/office/powerpoint/2010/main" val="2649319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lstStyle/>
          <a:p>
            <a:r>
              <a:rPr lang="nb-NO" dirty="0">
                <a:latin typeface="Calibri" panose="020F0502020204030204" pitchFamily="34" charset="0"/>
                <a:ea typeface="Calibri" panose="020F0502020204030204" pitchFamily="34" charset="0"/>
                <a:cs typeface="Calibri" panose="020F0502020204030204" pitchFamily="34" charset="0"/>
              </a:rPr>
              <a:t>Informasjon til foreleser</a:t>
            </a:r>
          </a:p>
        </p:txBody>
      </p:sp>
      <p:sp>
        <p:nvSpPr>
          <p:cNvPr id="5" name="Plassholder for innhold 4"/>
          <p:cNvSpPr>
            <a:spLocks noGrp="1"/>
          </p:cNvSpPr>
          <p:nvPr>
            <p:ph idx="1"/>
          </p:nvPr>
        </p:nvSpPr>
        <p:spPr/>
        <p:txBody>
          <a:bodyPr vert="horz" lIns="91440" tIns="45720" rIns="91440" bIns="45720" rtlCol="0" anchor="t">
            <a:normAutofit/>
          </a:bodyPr>
          <a:lstStyle/>
          <a:p>
            <a:pPr marL="0" indent="0">
              <a:buNone/>
            </a:pPr>
            <a:r>
              <a:rPr lang="nb-NO" dirty="0">
                <a:latin typeface="Calibri" panose="020F0502020204030204" pitchFamily="34" charset="0"/>
                <a:ea typeface="Calibri" panose="020F0502020204030204" pitchFamily="34" charset="0"/>
                <a:cs typeface="Calibri" panose="020F0502020204030204" pitchFamily="34" charset="0"/>
              </a:rPr>
              <a:t>Dette er en diskusjonsbasert læring</a:t>
            </a:r>
          </a:p>
          <a:p>
            <a:pPr marL="0" indent="0">
              <a:buNone/>
            </a:pPr>
            <a:endParaRPr lang="nb-NO" dirty="0">
              <a:latin typeface="Calibri" panose="020F0502020204030204" pitchFamily="34" charset="0"/>
              <a:ea typeface="Calibri" panose="020F0502020204030204" pitchFamily="34" charset="0"/>
              <a:cs typeface="Calibri" panose="020F0502020204030204" pitchFamily="34" charset="0"/>
            </a:endParaRPr>
          </a:p>
          <a:p>
            <a:r>
              <a:rPr lang="nb-NO" dirty="0">
                <a:latin typeface="Calibri" panose="020F0502020204030204" pitchFamily="34" charset="0"/>
                <a:ea typeface="Calibri" panose="020F0502020204030204" pitchFamily="34" charset="0"/>
                <a:cs typeface="Calibri" panose="020F0502020204030204" pitchFamily="34" charset="0"/>
              </a:rPr>
              <a:t>Hvert emne begynner med en eller to caser til diskusjon</a:t>
            </a:r>
          </a:p>
          <a:p>
            <a:pPr marL="0" indent="0">
              <a:buNone/>
            </a:pPr>
            <a:endParaRPr lang="nb-NO" dirty="0">
              <a:latin typeface="Calibri" panose="020F0502020204030204" pitchFamily="34" charset="0"/>
              <a:ea typeface="Calibri" panose="020F0502020204030204" pitchFamily="34" charset="0"/>
              <a:cs typeface="Calibri" panose="020F0502020204030204" pitchFamily="34" charset="0"/>
            </a:endParaRPr>
          </a:p>
          <a:p>
            <a:r>
              <a:rPr lang="nb-NO" dirty="0">
                <a:latin typeface="Calibri" panose="020F0502020204030204" pitchFamily="34" charset="0"/>
                <a:ea typeface="Calibri" panose="020F0502020204030204" pitchFamily="34" charset="0"/>
                <a:cs typeface="Calibri" panose="020F0502020204030204" pitchFamily="34" charset="0"/>
              </a:rPr>
              <a:t>Ha beslutningsstøtteverktøyet din sentral bruker klart, og ta det fram etter hver casediskusjon</a:t>
            </a:r>
          </a:p>
          <a:p>
            <a:pPr marL="0" indent="0">
              <a:buNone/>
            </a:pPr>
            <a:endParaRPr lang="nb-NO" dirty="0">
              <a:latin typeface="Calibri" panose="020F0502020204030204" pitchFamily="34" charset="0"/>
              <a:ea typeface="Calibri" panose="020F0502020204030204" pitchFamily="34" charset="0"/>
              <a:cs typeface="Calibri" panose="020F0502020204030204" pitchFamily="34" charset="0"/>
            </a:endParaRPr>
          </a:p>
          <a:p>
            <a:r>
              <a:rPr lang="nb-NO" dirty="0">
                <a:latin typeface="Calibri" panose="020F0502020204030204" pitchFamily="34" charset="0"/>
                <a:ea typeface="Calibri" panose="020F0502020204030204" pitchFamily="34" charset="0"/>
                <a:cs typeface="Calibri" panose="020F0502020204030204" pitchFamily="34" charset="0"/>
              </a:rPr>
              <a:t>Bruk til sammen 5-10 min pr emne</a:t>
            </a:r>
          </a:p>
          <a:p>
            <a:pPr marL="0" indent="0">
              <a:buNone/>
            </a:pPr>
            <a:endParaRPr lang="nb-NO"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nb-NO" dirty="0"/>
          </a:p>
        </p:txBody>
      </p:sp>
    </p:spTree>
    <p:extLst>
      <p:ext uri="{BB962C8B-B14F-4D97-AF65-F5344CB8AC3E}">
        <p14:creationId xmlns:p14="http://schemas.microsoft.com/office/powerpoint/2010/main" val="3405197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en-US" dirty="0" err="1">
                <a:latin typeface="Calibri" panose="020F0502020204030204" pitchFamily="34" charset="0"/>
                <a:ea typeface="Calibri" panose="020F0502020204030204" pitchFamily="34" charset="0"/>
                <a:cs typeface="Calibri" panose="020F0502020204030204" pitchFamily="34" charset="0"/>
              </a:rPr>
              <a:t>Medisinske</a:t>
            </a:r>
            <a:r>
              <a:rPr lang="en-US" dirty="0">
                <a:latin typeface="Calibri" panose="020F0502020204030204" pitchFamily="34" charset="0"/>
                <a:ea typeface="Calibri" panose="020F0502020204030204" pitchFamily="34" charset="0"/>
                <a:cs typeface="Calibri" panose="020F0502020204030204" pitchFamily="34" charset="0"/>
              </a:rPr>
              <a:t> caser</a:t>
            </a:r>
          </a:p>
        </p:txBody>
      </p:sp>
      <p:sp>
        <p:nvSpPr>
          <p:cNvPr id="3" name="Undertittel 2"/>
          <p:cNvSpPr>
            <a:spLocks noGrp="1"/>
          </p:cNvSpPr>
          <p:nvPr>
            <p:ph type="subTitle" idx="1"/>
          </p:nvPr>
        </p:nvSpPr>
        <p:spPr/>
        <p:txBody>
          <a:bodyPr/>
          <a:lstStyle/>
          <a:p>
            <a:r>
              <a:rPr lang="en-US" dirty="0" err="1">
                <a:latin typeface="Calibri" panose="020F0502020204030204" pitchFamily="34" charset="0"/>
                <a:ea typeface="Calibri" panose="020F0502020204030204" pitchFamily="34" charset="0"/>
                <a:cs typeface="Calibri" panose="020F0502020204030204" pitchFamily="34" charset="0"/>
              </a:rPr>
              <a:t>Vurderingskompetanse</a:t>
            </a:r>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3124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latin typeface="Calibri" panose="020F0502020204030204" pitchFamily="34" charset="0"/>
                <a:ea typeface="Calibri" panose="020F0502020204030204" pitchFamily="34" charset="0"/>
                <a:cs typeface="Calibri" panose="020F0502020204030204" pitchFamily="34" charset="0"/>
              </a:rPr>
              <a:t>Brystsmerter</a:t>
            </a:r>
          </a:p>
        </p:txBody>
      </p:sp>
      <p:sp>
        <p:nvSpPr>
          <p:cNvPr id="3" name="Plassholder for innhold 2"/>
          <p:cNvSpPr>
            <a:spLocks noGrp="1"/>
          </p:cNvSpPr>
          <p:nvPr>
            <p:ph idx="1"/>
          </p:nvPr>
        </p:nvSpPr>
        <p:spPr/>
        <p:txBody>
          <a:bodyPr/>
          <a:lstStyle/>
          <a:p>
            <a:pPr marL="0" indent="0">
              <a:buNone/>
            </a:pPr>
            <a:endParaRPr lang="nb-NO"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nb-NO" dirty="0">
                <a:latin typeface="Calibri" panose="020F0502020204030204" pitchFamily="34" charset="0"/>
                <a:ea typeface="Calibri" panose="020F0502020204030204" pitchFamily="34" charset="0"/>
                <a:cs typeface="Calibri" panose="020F0502020204030204" pitchFamily="34" charset="0"/>
              </a:rPr>
              <a:t>Mann 58 år ringer AMK/LVS med kraftige knugende/trykkende smerter midt i brystet som begynte for 20 minutter siden. </a:t>
            </a:r>
          </a:p>
          <a:p>
            <a:pPr marL="0" indent="0">
              <a:buNone/>
            </a:pPr>
            <a:endParaRPr lang="nb-NO"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nb-NO" dirty="0">
                <a:latin typeface="Calibri" panose="020F0502020204030204" pitchFamily="34" charset="0"/>
                <a:ea typeface="Calibri" panose="020F0502020204030204" pitchFamily="34" charset="0"/>
                <a:cs typeface="Calibri" panose="020F0502020204030204" pitchFamily="34" charset="0"/>
              </a:rPr>
              <a:t>Han høres anstrengt ut i pusten på telefonen. Føler seg kvalm og uvel. Smertene stråler mot venstre skulder. Kaldsvetter. </a:t>
            </a:r>
          </a:p>
          <a:p>
            <a:pPr marL="0" indent="0">
              <a:buNone/>
            </a:pPr>
            <a:endParaRPr lang="nb-NO" dirty="0"/>
          </a:p>
          <a:p>
            <a:pPr marL="0" indent="0">
              <a:buNone/>
            </a:pPr>
            <a:endParaRPr lang="nb-NO" dirty="0"/>
          </a:p>
          <a:p>
            <a:pPr marL="0" indent="0">
              <a:buNone/>
            </a:pPr>
            <a:endParaRPr lang="nb-NO" dirty="0"/>
          </a:p>
        </p:txBody>
      </p:sp>
    </p:spTree>
    <p:extLst>
      <p:ext uri="{BB962C8B-B14F-4D97-AF65-F5344CB8AC3E}">
        <p14:creationId xmlns:p14="http://schemas.microsoft.com/office/powerpoint/2010/main" val="111071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EFEE57D-44CD-3FFA-0EBA-6B4209EDE8F1}"/>
              </a:ext>
            </a:extLst>
          </p:cNvPr>
          <p:cNvSpPr>
            <a:spLocks noGrp="1"/>
          </p:cNvSpPr>
          <p:nvPr>
            <p:ph type="title"/>
          </p:nvPr>
        </p:nvSpPr>
        <p:spPr/>
        <p:txBody>
          <a:bodyPr/>
          <a:lstStyle/>
          <a:p>
            <a:r>
              <a:rPr lang="nb-NO" dirty="0">
                <a:latin typeface="Calibri" panose="020F0502020204030204" pitchFamily="34" charset="0"/>
                <a:ea typeface="Calibri" panose="020F0502020204030204" pitchFamily="34" charset="0"/>
                <a:cs typeface="Calibri" panose="020F0502020204030204" pitchFamily="34" charset="0"/>
              </a:rPr>
              <a:t>Brystsmerter</a:t>
            </a:r>
          </a:p>
        </p:txBody>
      </p:sp>
      <p:sp>
        <p:nvSpPr>
          <p:cNvPr id="3" name="Plassholder for innhold 2">
            <a:extLst>
              <a:ext uri="{FF2B5EF4-FFF2-40B4-BE49-F238E27FC236}">
                <a16:creationId xmlns:a16="http://schemas.microsoft.com/office/drawing/2014/main" id="{23C69BBC-0F31-4A74-CC06-1E2FD4771314}"/>
              </a:ext>
            </a:extLst>
          </p:cNvPr>
          <p:cNvSpPr>
            <a:spLocks noGrp="1"/>
          </p:cNvSpPr>
          <p:nvPr>
            <p:ph idx="1"/>
          </p:nvPr>
        </p:nvSpPr>
        <p:spPr/>
        <p:txBody>
          <a:bodyPr/>
          <a:lstStyle/>
          <a:p>
            <a:pPr marL="0" indent="0">
              <a:buNone/>
            </a:pPr>
            <a:r>
              <a:rPr lang="nb-NO" dirty="0">
                <a:latin typeface="Calibri" panose="020F0502020204030204" pitchFamily="34" charset="0"/>
                <a:ea typeface="Calibri" panose="020F0502020204030204" pitchFamily="34" charset="0"/>
                <a:cs typeface="Calibri" panose="020F0502020204030204" pitchFamily="34" charset="0"/>
              </a:rPr>
              <a:t>Kvinne 28 år</a:t>
            </a:r>
          </a:p>
          <a:p>
            <a:pPr marL="0" indent="0">
              <a:buNone/>
            </a:pPr>
            <a:r>
              <a:rPr lang="nb-NO" dirty="0">
                <a:latin typeface="Calibri" panose="020F0502020204030204" pitchFamily="34" charset="0"/>
                <a:ea typeface="Calibri" panose="020F0502020204030204" pitchFamily="34" charset="0"/>
                <a:cs typeface="Calibri" panose="020F0502020204030204" pitchFamily="34" charset="0"/>
              </a:rPr>
              <a:t>Smerter i brystet siden i går. </a:t>
            </a:r>
          </a:p>
          <a:p>
            <a:pPr marL="0" indent="0">
              <a:buNone/>
            </a:pPr>
            <a:endParaRPr lang="nb-NO"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nb-NO" dirty="0">
                <a:latin typeface="Calibri" panose="020F0502020204030204" pitchFamily="34" charset="0"/>
                <a:ea typeface="Calibri" panose="020F0502020204030204" pitchFamily="34" charset="0"/>
                <a:cs typeface="Calibri" panose="020F0502020204030204" pitchFamily="34" charset="0"/>
              </a:rPr>
              <a:t>Smertene sitter i venstre side av brystet og forverres ved dyp inspirasjon og bevegelse. Stikkende karakter, kommer og går. </a:t>
            </a:r>
          </a:p>
          <a:p>
            <a:pPr marL="0" indent="0">
              <a:buNone/>
            </a:pPr>
            <a:endParaRPr lang="nb-NO"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nb-NO" dirty="0">
                <a:latin typeface="Calibri" panose="020F0502020204030204" pitchFamily="34" charset="0"/>
                <a:ea typeface="Calibri" panose="020F0502020204030204" pitchFamily="34" charset="0"/>
                <a:cs typeface="Calibri" panose="020F0502020204030204" pitchFamily="34" charset="0"/>
              </a:rPr>
              <a:t>Puster normalt. Varm og tørr i huden. Ingen kvalme eller svimmelhet.  Tidligere frisk. </a:t>
            </a:r>
          </a:p>
        </p:txBody>
      </p:sp>
    </p:spTree>
    <p:extLst>
      <p:ext uri="{BB962C8B-B14F-4D97-AF65-F5344CB8AC3E}">
        <p14:creationId xmlns:p14="http://schemas.microsoft.com/office/powerpoint/2010/main" val="1321869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latin typeface="Calibri" panose="020F0502020204030204" pitchFamily="34" charset="0"/>
                <a:ea typeface="Calibri" panose="020F0502020204030204" pitchFamily="34" charset="0"/>
                <a:cs typeface="Calibri" panose="020F0502020204030204" pitchFamily="34" charset="0"/>
              </a:rPr>
              <a:t>Redusert allmenntilstand og feber</a:t>
            </a:r>
          </a:p>
        </p:txBody>
      </p:sp>
      <p:sp>
        <p:nvSpPr>
          <p:cNvPr id="3" name="Plassholder for innhold 2"/>
          <p:cNvSpPr>
            <a:spLocks noGrp="1"/>
          </p:cNvSpPr>
          <p:nvPr>
            <p:ph idx="1"/>
          </p:nvPr>
        </p:nvSpPr>
        <p:spPr/>
        <p:txBody>
          <a:bodyPr vert="horz" lIns="91440" tIns="45720" rIns="91440" bIns="45720" rtlCol="0" anchor="t">
            <a:normAutofit fontScale="92500" lnSpcReduction="20000"/>
          </a:bodyPr>
          <a:lstStyle/>
          <a:p>
            <a:pPr marL="0" indent="0">
              <a:buNone/>
            </a:pPr>
            <a:r>
              <a:rPr lang="nb-NO" dirty="0">
                <a:latin typeface="Calibri" panose="020F0502020204030204" pitchFamily="34" charset="0"/>
                <a:ea typeface="Calibri" panose="020F0502020204030204" pitchFamily="34" charset="0"/>
                <a:cs typeface="Calibri" panose="020F0502020204030204" pitchFamily="34" charset="0"/>
              </a:rPr>
              <a:t>Kvinne 72 år, ringer  legevaktsentralen. Hun føler seg "helt elendig" og har hatt feber de siste to dagene.</a:t>
            </a:r>
          </a:p>
          <a:p>
            <a:pPr marL="0" indent="0">
              <a:buNone/>
            </a:pPr>
            <a:endParaRPr lang="nb-NO"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nb-NO" dirty="0">
                <a:latin typeface="Calibri" panose="020F0502020204030204" pitchFamily="34" charset="0"/>
                <a:ea typeface="Calibri" panose="020F0502020204030204" pitchFamily="34" charset="0"/>
                <a:cs typeface="Calibri" panose="020F0502020204030204" pitchFamily="34" charset="0"/>
              </a:rPr>
              <a:t>Hun har feber og frysninger, føler seg slapp og har dårlig matlyst. </a:t>
            </a:r>
          </a:p>
          <a:p>
            <a:pPr marL="0" indent="0">
              <a:buNone/>
            </a:pPr>
            <a:endParaRPr lang="nb-NO"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nb-NO" dirty="0">
                <a:latin typeface="Calibri" panose="020F0502020204030204" pitchFamily="34" charset="0"/>
                <a:ea typeface="Calibri" panose="020F0502020204030204" pitchFamily="34" charset="0"/>
                <a:cs typeface="Calibri" panose="020F0502020204030204" pitchFamily="34" charset="0"/>
              </a:rPr>
              <a:t>Du som operatør legger merke til at samtalen virker springende og lurer på om hun er litt forvirret. Hun kan også fortelle at det svir når hun tisser og at urinen lukter stramt.</a:t>
            </a:r>
          </a:p>
          <a:p>
            <a:pPr marL="0" indent="0">
              <a:buNone/>
            </a:pPr>
            <a:endParaRPr lang="nb-NO"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nb-NO" dirty="0">
                <a:latin typeface="Calibri" panose="020F0502020204030204" pitchFamily="34" charset="0"/>
                <a:ea typeface="Calibri" panose="020F0502020204030204" pitchFamily="34" charset="0"/>
                <a:cs typeface="Calibri" panose="020F0502020204030204" pitchFamily="34" charset="0"/>
              </a:rPr>
              <a:t>Fra tidligere: Diabetes type 2, hypertensjon og tidligere urinveisinfeksjoner.</a:t>
            </a:r>
          </a:p>
          <a:p>
            <a:pPr marL="0" indent="0">
              <a:buNone/>
            </a:pPr>
            <a:r>
              <a:rPr lang="nb-NO" dirty="0">
                <a:latin typeface="Calibri" panose="020F0502020204030204" pitchFamily="34" charset="0"/>
                <a:ea typeface="Calibri" panose="020F0502020204030204" pitchFamily="34" charset="0"/>
                <a:cs typeface="Calibri" panose="020F0502020204030204" pitchFamily="34" charset="0"/>
              </a:rPr>
              <a:t>Medisiner: </a:t>
            </a:r>
            <a:r>
              <a:rPr lang="nb-NO" dirty="0" err="1">
                <a:latin typeface="Calibri" panose="020F0502020204030204" pitchFamily="34" charset="0"/>
                <a:ea typeface="Calibri" panose="020F0502020204030204" pitchFamily="34" charset="0"/>
                <a:cs typeface="Calibri" panose="020F0502020204030204" pitchFamily="34" charset="0"/>
              </a:rPr>
              <a:t>Metformin</a:t>
            </a:r>
            <a:r>
              <a:rPr lang="nb-NO" dirty="0">
                <a:latin typeface="Calibri" panose="020F0502020204030204" pitchFamily="34" charset="0"/>
                <a:ea typeface="Calibri" panose="020F0502020204030204" pitchFamily="34" charset="0"/>
                <a:cs typeface="Calibri" panose="020F0502020204030204" pitchFamily="34" charset="0"/>
              </a:rPr>
              <a:t>, ACE-hemmer og lavdose ASA.</a:t>
            </a:r>
          </a:p>
          <a:p>
            <a:endParaRPr lang="nb-NO" dirty="0"/>
          </a:p>
          <a:p>
            <a:endParaRPr lang="nb-NO" dirty="0"/>
          </a:p>
        </p:txBody>
      </p:sp>
    </p:spTree>
    <p:extLst>
      <p:ext uri="{BB962C8B-B14F-4D97-AF65-F5344CB8AC3E}">
        <p14:creationId xmlns:p14="http://schemas.microsoft.com/office/powerpoint/2010/main" val="136065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latin typeface="Calibri" panose="020F0502020204030204" pitchFamily="34" charset="0"/>
                <a:ea typeface="Calibri" panose="020F0502020204030204" pitchFamily="34" charset="0"/>
                <a:cs typeface="Calibri" panose="020F0502020204030204" pitchFamily="34" charset="0"/>
              </a:rPr>
              <a:t>Pustevansker</a:t>
            </a:r>
          </a:p>
        </p:txBody>
      </p:sp>
      <p:sp>
        <p:nvSpPr>
          <p:cNvPr id="3" name="Plassholder for innhold 2"/>
          <p:cNvSpPr>
            <a:spLocks noGrp="1"/>
          </p:cNvSpPr>
          <p:nvPr>
            <p:ph idx="1"/>
          </p:nvPr>
        </p:nvSpPr>
        <p:spPr/>
        <p:txBody>
          <a:bodyPr>
            <a:normAutofit/>
          </a:bodyPr>
          <a:lstStyle/>
          <a:p>
            <a:pPr marL="0" indent="0" algn="l" fontAlgn="base">
              <a:buNone/>
            </a:pPr>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Mann 62 år ringer på grunn av kortpustethet, en følelse av tetthet i brystet, og han sier at han ikke får trukket pusten ordentlig. Han hoster og oppgir at det kommer opp slim som er gult.</a:t>
            </a:r>
            <a:b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br>
            <a:endPar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lgn="l" fontAlgn="base"/>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Andre symptomer: Han føler seg uvanlig sliten og svimmel, men har ikke smerter i brystet. </a:t>
            </a:r>
            <a:r>
              <a:rPr lang="nb-NO" dirty="0">
                <a:solidFill>
                  <a:srgbClr val="242424"/>
                </a:solidFill>
                <a:latin typeface="Calibri" panose="020F0502020204030204" pitchFamily="34" charset="0"/>
                <a:ea typeface="Calibri" panose="020F0502020204030204" pitchFamily="34" charset="0"/>
                <a:cs typeface="Calibri" panose="020F0502020204030204" pitchFamily="34" charset="0"/>
              </a:rPr>
              <a:t>Tar pauser når han snakker.</a:t>
            </a:r>
            <a:endPar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lgn="l" fontAlgn="base"/>
            <a:endParaRPr lang="nb-NO" dirty="0">
              <a:solidFill>
                <a:srgbClr val="242424"/>
              </a:solidFill>
              <a:latin typeface="Calibri" panose="020F0502020204030204" pitchFamily="34" charset="0"/>
              <a:ea typeface="Calibri" panose="020F0502020204030204" pitchFamily="34" charset="0"/>
              <a:cs typeface="Calibri" panose="020F0502020204030204" pitchFamily="34" charset="0"/>
            </a:endParaRPr>
          </a:p>
          <a:p>
            <a:pPr marL="0" indent="0" algn="l" fontAlgn="base">
              <a:buNone/>
            </a:pPr>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Tidligere sykdommer: KOLS grad 4. </a:t>
            </a:r>
            <a:r>
              <a:rPr lang="nb-NO" dirty="0">
                <a:solidFill>
                  <a:srgbClr val="242424"/>
                </a:solidFill>
                <a:latin typeface="Calibri" panose="020F0502020204030204" pitchFamily="34" charset="0"/>
                <a:ea typeface="Calibri" panose="020F0502020204030204" pitchFamily="34" charset="0"/>
                <a:cs typeface="Calibri" panose="020F0502020204030204" pitchFamily="34" charset="0"/>
              </a:rPr>
              <a:t>Har forstøver og hjemmeO2 </a:t>
            </a:r>
            <a:endPar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57584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C64C43-D1E9-3BA1-8D7F-3192ABD90DD0}"/>
              </a:ext>
            </a:extLst>
          </p:cNvPr>
          <p:cNvSpPr>
            <a:spLocks noGrp="1"/>
          </p:cNvSpPr>
          <p:nvPr>
            <p:ph type="title"/>
          </p:nvPr>
        </p:nvSpPr>
        <p:spPr/>
        <p:txBody>
          <a:bodyPr/>
          <a:lstStyle/>
          <a:p>
            <a:r>
              <a:rPr lang="nb-NO" dirty="0">
                <a:latin typeface="Calibri" panose="020F0502020204030204" pitchFamily="34" charset="0"/>
                <a:ea typeface="Calibri" panose="020F0502020204030204" pitchFamily="34" charset="0"/>
                <a:cs typeface="Calibri" panose="020F0502020204030204" pitchFamily="34" charset="0"/>
              </a:rPr>
              <a:t>Talevansker</a:t>
            </a:r>
          </a:p>
        </p:txBody>
      </p:sp>
      <p:sp>
        <p:nvSpPr>
          <p:cNvPr id="3" name="Plassholder for innhold 2">
            <a:extLst>
              <a:ext uri="{FF2B5EF4-FFF2-40B4-BE49-F238E27FC236}">
                <a16:creationId xmlns:a16="http://schemas.microsoft.com/office/drawing/2014/main" id="{1508A9D5-C5DC-CD80-021D-614B682BA8FC}"/>
              </a:ext>
            </a:extLst>
          </p:cNvPr>
          <p:cNvSpPr>
            <a:spLocks noGrp="1"/>
          </p:cNvSpPr>
          <p:nvPr>
            <p:ph idx="1"/>
          </p:nvPr>
        </p:nvSpPr>
        <p:spPr/>
        <p:txBody>
          <a:bodyPr vert="horz" lIns="91440" tIns="45720" rIns="91440" bIns="45720" rtlCol="0" anchor="t">
            <a:normAutofit fontScale="77500" lnSpcReduction="20000"/>
          </a:bodyPr>
          <a:lstStyle/>
          <a:p>
            <a:pPr marL="0" indent="0" algn="l" fontAlgn="base">
              <a:buNone/>
            </a:pPr>
            <a:endPar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marL="0" indent="0" algn="l" fontAlgn="base">
              <a:buNone/>
            </a:pPr>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Datter ringer på vegne av moren på 75 år som plutselig begynte å snakke utydelig og har problemer med å løfte høyre arm.</a:t>
            </a:r>
          </a:p>
          <a:p>
            <a:pPr algn="l" fontAlgn="base"/>
            <a:endPar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lgn="l" fontAlgn="base"/>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Symptomer: Utydelig tale, svakhet i høyre arm og høyre bein, ansiktet virker skjevt</a:t>
            </a:r>
            <a:r>
              <a:rPr lang="nb-NO" dirty="0">
                <a:solidFill>
                  <a:srgbClr val="242424"/>
                </a:solidFill>
                <a:latin typeface="Calibri" panose="020F0502020204030204" pitchFamily="34" charset="0"/>
                <a:ea typeface="Calibri" panose="020F0502020204030204" pitchFamily="34" charset="0"/>
                <a:cs typeface="Calibri" panose="020F0502020204030204" pitchFamily="34" charset="0"/>
              </a:rPr>
              <a:t>.</a:t>
            </a:r>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 Symptomene startet for cirka 45 minutter siden.</a:t>
            </a:r>
          </a:p>
          <a:p>
            <a:pPr marL="0" indent="0" algn="l" fontAlgn="base">
              <a:buNone/>
            </a:pPr>
            <a:b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br>
            <a:endPar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lgn="l" fontAlgn="base"/>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Tidligere sykehistorie: Hypertensjon, type 2-diabetes og tidligere TIA (for tre år siden).</a:t>
            </a:r>
            <a:b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br>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Bruker Blodtrykksmedisin og blodfortynnende.</a:t>
            </a:r>
          </a:p>
          <a:p>
            <a:pPr marL="0" indent="0" algn="l" fontAlgn="base">
              <a:buNone/>
            </a:pPr>
            <a:endPar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lgn="l" fontAlgn="base"/>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Ingen kjent hodeskade eller bevissthetstap. Datteren nevner at moren virker forvirret og ikke helt forstår hva som skjer.</a:t>
            </a:r>
          </a:p>
          <a:p>
            <a:endParaRPr lang="nb-NO" dirty="0"/>
          </a:p>
        </p:txBody>
      </p:sp>
    </p:spTree>
    <p:extLst>
      <p:ext uri="{BB962C8B-B14F-4D97-AF65-F5344CB8AC3E}">
        <p14:creationId xmlns:p14="http://schemas.microsoft.com/office/powerpoint/2010/main" val="567539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F20A6F5-A73F-46B9-B3F4-F03EC2754724}"/>
              </a:ext>
            </a:extLst>
          </p:cNvPr>
          <p:cNvSpPr>
            <a:spLocks noGrp="1"/>
          </p:cNvSpPr>
          <p:nvPr>
            <p:ph type="title"/>
          </p:nvPr>
        </p:nvSpPr>
        <p:spPr/>
        <p:txBody>
          <a:bodyPr/>
          <a:lstStyle/>
          <a:p>
            <a:r>
              <a:rPr lang="nb-NO" dirty="0">
                <a:latin typeface="Calibri" panose="020F0502020204030204" pitchFamily="34" charset="0"/>
                <a:ea typeface="Calibri" panose="020F0502020204030204" pitchFamily="34" charset="0"/>
                <a:cs typeface="Calibri" panose="020F0502020204030204" pitchFamily="34" charset="0"/>
              </a:rPr>
              <a:t>Fall</a:t>
            </a:r>
          </a:p>
        </p:txBody>
      </p:sp>
      <p:sp>
        <p:nvSpPr>
          <p:cNvPr id="3" name="Plassholder for innhold 2">
            <a:extLst>
              <a:ext uri="{FF2B5EF4-FFF2-40B4-BE49-F238E27FC236}">
                <a16:creationId xmlns:a16="http://schemas.microsoft.com/office/drawing/2014/main" id="{44BA5263-19CD-E8EF-852B-BB7745CE2E31}"/>
              </a:ext>
            </a:extLst>
          </p:cNvPr>
          <p:cNvSpPr>
            <a:spLocks noGrp="1"/>
          </p:cNvSpPr>
          <p:nvPr>
            <p:ph idx="1"/>
          </p:nvPr>
        </p:nvSpPr>
        <p:spPr/>
        <p:txBody>
          <a:bodyPr>
            <a:normAutofit fontScale="47500" lnSpcReduction="20000"/>
          </a:bodyPr>
          <a:lstStyle/>
          <a:p>
            <a:pPr algn="l" fontAlgn="base"/>
            <a:r>
              <a:rPr lang="nb-NO" sz="4600"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En 74 år gammel kvinne ringer legevakten etter å ha falt på kjøkkengulvet. Hun sier at hun ikke klarer å reise seg opp og har sterke smerter i hoften. Hun snublet og landet på venstre side.</a:t>
            </a:r>
          </a:p>
          <a:p>
            <a:pPr marL="0" indent="0" algn="l" fontAlgn="base">
              <a:buNone/>
            </a:pPr>
            <a:endParaRPr lang="nb-NO" sz="4600"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fontAlgn="base"/>
            <a:r>
              <a:rPr lang="nb-NO" sz="4600"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Symptomer: Sterke smerter i venstre hofte og vanskeligheter med å bevege venstre bein. Ingen synlige sår, men hun føler seg svak og svimmel.</a:t>
            </a:r>
            <a:br>
              <a:rPr lang="nb-NO" sz="4600"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br>
            <a:endParaRPr lang="nb-NO" sz="4600"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lgn="l" fontAlgn="base"/>
            <a:r>
              <a:rPr lang="nb-NO" sz="4600"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Tidligere sykehistorie: Osteoporose og høyt blodtrykk. Ingen kjente fall tidligere.</a:t>
            </a:r>
            <a:br>
              <a:rPr lang="nb-NO" sz="4600"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br>
            <a:endParaRPr lang="nb-NO" sz="4600"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lgn="l" fontAlgn="base"/>
            <a:r>
              <a:rPr lang="nb-NO" sz="4600"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Medisiner: Blodtrykksmedisin og kalsium/vitamin D.</a:t>
            </a:r>
            <a:br>
              <a:rPr lang="nb-NO" sz="4600"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br>
            <a:endParaRPr lang="nb-NO" sz="4600"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lgn="l" fontAlgn="base"/>
            <a:r>
              <a:rPr lang="nb-NO" sz="4600"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Andre opplysninger: Pasienten bor alene og har ingen hjelp tilgjengelig. Hun har ligget på gulvet i omtrent 30 minutter før hun klarte å ringe</a:t>
            </a:r>
          </a:p>
          <a:p>
            <a:pPr marL="0" indent="0">
              <a:buNone/>
            </a:pPr>
            <a:br>
              <a:rPr lang="nb-NO" dirty="0"/>
            </a:br>
            <a:endParaRPr lang="nb-NO" dirty="0"/>
          </a:p>
        </p:txBody>
      </p:sp>
    </p:spTree>
    <p:extLst>
      <p:ext uri="{BB962C8B-B14F-4D97-AF65-F5344CB8AC3E}">
        <p14:creationId xmlns:p14="http://schemas.microsoft.com/office/powerpoint/2010/main" val="916687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BC8CBA3-99DA-C3B2-7D48-76A3C27DB6D7}"/>
              </a:ext>
            </a:extLst>
          </p:cNvPr>
          <p:cNvSpPr>
            <a:spLocks noGrp="1"/>
          </p:cNvSpPr>
          <p:nvPr>
            <p:ph type="title"/>
          </p:nvPr>
        </p:nvSpPr>
        <p:spPr/>
        <p:txBody>
          <a:bodyPr/>
          <a:lstStyle/>
          <a:p>
            <a:r>
              <a:rPr lang="nb-NO" dirty="0">
                <a:latin typeface="Calibri" panose="020F0502020204030204" pitchFamily="34" charset="0"/>
                <a:ea typeface="Calibri" panose="020F0502020204030204" pitchFamily="34" charset="0"/>
                <a:cs typeface="Calibri" panose="020F0502020204030204" pitchFamily="34" charset="0"/>
              </a:rPr>
              <a:t>Fall</a:t>
            </a:r>
          </a:p>
        </p:txBody>
      </p:sp>
      <p:sp>
        <p:nvSpPr>
          <p:cNvPr id="3" name="Plassholder for innhold 2">
            <a:extLst>
              <a:ext uri="{FF2B5EF4-FFF2-40B4-BE49-F238E27FC236}">
                <a16:creationId xmlns:a16="http://schemas.microsoft.com/office/drawing/2014/main" id="{0D322295-AE07-5FF6-08B2-3A789CF5307C}"/>
              </a:ext>
            </a:extLst>
          </p:cNvPr>
          <p:cNvSpPr>
            <a:spLocks noGrp="1"/>
          </p:cNvSpPr>
          <p:nvPr>
            <p:ph idx="1"/>
          </p:nvPr>
        </p:nvSpPr>
        <p:spPr/>
        <p:txBody>
          <a:bodyPr>
            <a:normAutofit fontScale="85000" lnSpcReduction="20000"/>
          </a:bodyPr>
          <a:lstStyle/>
          <a:p>
            <a:pPr marL="0" indent="0" algn="l" fontAlgn="base">
              <a:buNone/>
            </a:pPr>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En 35 år gammel mann har falt ned fra en stige mens han malte husveggen. Han har landet på ryggen, på asfalt, fra en høyde på cirka 4 meter. En nabo ringer AMK.</a:t>
            </a:r>
            <a:b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br>
            <a:endPar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lgn="l" fontAlgn="base"/>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Klager over sterke ryggsmerter og har nummenhet i begge beina. </a:t>
            </a:r>
          </a:p>
          <a:p>
            <a:pPr fontAlgn="base"/>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Puster litt raskt og er blek og klam.</a:t>
            </a:r>
            <a:b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br>
            <a:endPar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lgn="l" fontAlgn="base"/>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Har også smerter i venstre håndledd som ser feilstilt ut.</a:t>
            </a:r>
            <a:b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br>
            <a:endPar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lgn="l" fontAlgn="base"/>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Tidligere sykehistorie: Ingen kjente sykdommer.</a:t>
            </a:r>
          </a:p>
          <a:p>
            <a:pPr marL="0" indent="0" algn="l" fontAlgn="base">
              <a:buNone/>
            </a:pPr>
            <a:b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br>
            <a:endPar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endParaRPr>
          </a:p>
          <a:p>
            <a:pPr algn="l" fontAlgn="base"/>
            <a:r>
              <a:rPr lang="nb-NO" b="0" i="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Andre opplysninger: Pasienten er våken, men virker smertepåvirket og redd.</a:t>
            </a:r>
          </a:p>
          <a:p>
            <a:endParaRPr lang="nb-NO" dirty="0"/>
          </a:p>
        </p:txBody>
      </p:sp>
    </p:spTree>
    <p:extLst>
      <p:ext uri="{BB962C8B-B14F-4D97-AF65-F5344CB8AC3E}">
        <p14:creationId xmlns:p14="http://schemas.microsoft.com/office/powerpoint/2010/main" val="380965638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0bd2ea5-bdb3-40dd-892e-653457c1e963" xsi:nil="true"/>
    <lcf76f155ced4ddcb4097134ff3c332f xmlns="820d7fd5-9309-423a-b0d3-bdc528a00c6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CD1F3C1C7FA91D4C90CC1DFEAB28AFC6" ma:contentTypeVersion="16" ma:contentTypeDescription="Opprett et nytt dokument." ma:contentTypeScope="" ma:versionID="40aadd852131083e03fbd9f0f12eaf63">
  <xsd:schema xmlns:xsd="http://www.w3.org/2001/XMLSchema" xmlns:xs="http://www.w3.org/2001/XMLSchema" xmlns:p="http://schemas.microsoft.com/office/2006/metadata/properties" xmlns:ns2="820d7fd5-9309-423a-b0d3-bdc528a00c6f" xmlns:ns3="70bd2ea5-bdb3-40dd-892e-653457c1e963" targetNamespace="http://schemas.microsoft.com/office/2006/metadata/properties" ma:root="true" ma:fieldsID="5b9d262582472753597b5917f2e2dbdd" ns2:_="" ns3:_="">
    <xsd:import namespace="820d7fd5-9309-423a-b0d3-bdc528a00c6f"/>
    <xsd:import namespace="70bd2ea5-bdb3-40dd-892e-653457c1e96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3:SharedWithUsers" minOccurs="0"/>
                <xsd:element ref="ns3:SharedWithDetail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0d7fd5-9309-423a-b0d3-bdc528a00c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Bildemerkelapper" ma:readOnly="false" ma:fieldId="{5cf76f15-5ced-4ddc-b409-7134ff3c332f}" ma:taxonomyMulti="true" ma:sspId="36a61b50-ac2f-48d5-8ac7-e75171fb6584"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descrip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0bd2ea5-bdb3-40dd-892e-653457c1e96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014a1ee-f697-4c59-b93a-b1bc24fc05b2}" ma:internalName="TaxCatchAll" ma:showField="CatchAllData" ma:web="70bd2ea5-bdb3-40dd-892e-653457c1e963">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15C2DF-2AD6-46DC-B5AC-7590860CCA9D}">
  <ds:schemaRefs>
    <ds:schemaRef ds:uri="http://purl.org/dc/elements/1.1/"/>
    <ds:schemaRef ds:uri="dc50d3e4-0695-4b12-b614-c8baebc3d08d"/>
    <ds:schemaRef ds:uri="http://schemas.openxmlformats.org/package/2006/metadata/core-properties"/>
    <ds:schemaRef ds:uri="http://www.w3.org/XML/1998/namespace"/>
    <ds:schemaRef ds:uri="http://purl.org/dc/terms/"/>
    <ds:schemaRef ds:uri="http://purl.org/dc/dcmitype/"/>
    <ds:schemaRef ds:uri="http://schemas.microsoft.com/office/2006/documentManagement/types"/>
    <ds:schemaRef ds:uri="http://schemas.microsoft.com/office/infopath/2007/PartnerControls"/>
    <ds:schemaRef ds:uri="4c28d03c-b3fa-4831-80c2-1f67eca06880"/>
    <ds:schemaRef ds:uri="http://schemas.microsoft.com/office/2006/metadata/properties"/>
    <ds:schemaRef ds:uri="70bd2ea5-bdb3-40dd-892e-653457c1e963"/>
    <ds:schemaRef ds:uri="820d7fd5-9309-423a-b0d3-bdc528a00c6f"/>
  </ds:schemaRefs>
</ds:datastoreItem>
</file>

<file path=customXml/itemProps2.xml><?xml version="1.0" encoding="utf-8"?>
<ds:datastoreItem xmlns:ds="http://schemas.openxmlformats.org/officeDocument/2006/customXml" ds:itemID="{84E627B6-325D-45F9-82AF-4A05F04488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0d7fd5-9309-423a-b0d3-bdc528a00c6f"/>
    <ds:schemaRef ds:uri="70bd2ea5-bdb3-40dd-892e-653457c1e9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E964D4-4EFD-4A28-932E-7D24C92B4500}">
  <ds:schemaRefs>
    <ds:schemaRef ds:uri="http://schemas.microsoft.com/sharepoint/v3/contenttype/forms"/>
  </ds:schemaRefs>
</ds:datastoreItem>
</file>

<file path=docMetadata/LabelInfo.xml><?xml version="1.0" encoding="utf-8"?>
<clbl:labelList xmlns:clbl="http://schemas.microsoft.com/office/2020/mipLabelMetadata">
  <clbl:label id="{5b906c1f-19d2-4ac1-bea8-1ddf524e35b3}" enabled="1" method="Standard" siteId="{7f8e4cf0-71fb-489c-a336-3f9252a63908}" removed="0"/>
</clbl:labelList>
</file>

<file path=docProps/app.xml><?xml version="1.0" encoding="utf-8"?>
<Properties xmlns="http://schemas.openxmlformats.org/officeDocument/2006/extended-properties" xmlns:vt="http://schemas.openxmlformats.org/officeDocument/2006/docPropsVTypes">
  <TotalTime>10</TotalTime>
  <Words>980</Words>
  <Application>Microsoft Office PowerPoint</Application>
  <PresentationFormat>Widescreen</PresentationFormat>
  <Paragraphs>97</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Office-tema</vt:lpstr>
      <vt:lpstr>Informasjon til foreleser</vt:lpstr>
      <vt:lpstr>Medisinske caser</vt:lpstr>
      <vt:lpstr>Brystsmerter</vt:lpstr>
      <vt:lpstr>Brystsmerter</vt:lpstr>
      <vt:lpstr>Redusert allmenntilstand og feber</vt:lpstr>
      <vt:lpstr>Pustevansker</vt:lpstr>
      <vt:lpstr>Talevansker</vt:lpstr>
      <vt:lpstr>Fall</vt:lpstr>
      <vt:lpstr>Fall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Informasjon til foreleser</dc:title>
  <dc:creator/>
  <cp:lastModifiedBy>Line Bækholt</cp:lastModifiedBy>
  <cp:revision>16</cp:revision>
  <dcterms:created xsi:type="dcterms:W3CDTF">2025-01-27T07:05:57Z</dcterms:created>
  <dcterms:modified xsi:type="dcterms:W3CDTF">2025-03-25T11:35:04Z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0x010100CD1F3C1C7FA91D4C90CC1DFEAB28AFC6</vt:lpwstr>
  </property>
  <property fmtid="{D5CDD505-2E9C-101B-9397-08002B2CF9AE}" pid="3" name="MediaServiceImageTags">
    <vt:lpwstr/>
  </property>
  <property fmtid="{D5CDD505-2E9C-101B-9397-08002B2CF9AE}" pid="4" name="MSIP_Label_0c3ffc1c-ef00-4620-9c2f-7d9c1597774b_Enabled">
    <vt:lpwstr>true</vt:lpwstr>
  </property>
  <property fmtid="{D5CDD505-2E9C-101B-9397-08002B2CF9AE}" pid="5" name="MSIP_Label_0c3ffc1c-ef00-4620-9c2f-7d9c1597774b_SetDate">
    <vt:lpwstr>2025-03-25T11:35:03Z</vt:lpwstr>
  </property>
  <property fmtid="{D5CDD505-2E9C-101B-9397-08002B2CF9AE}" pid="6" name="MSIP_Label_0c3ffc1c-ef00-4620-9c2f-7d9c1597774b_Method">
    <vt:lpwstr>Standard</vt:lpwstr>
  </property>
  <property fmtid="{D5CDD505-2E9C-101B-9397-08002B2CF9AE}" pid="7" name="MSIP_Label_0c3ffc1c-ef00-4620-9c2f-7d9c1597774b_Name">
    <vt:lpwstr>Intern</vt:lpwstr>
  </property>
  <property fmtid="{D5CDD505-2E9C-101B-9397-08002B2CF9AE}" pid="8" name="MSIP_Label_0c3ffc1c-ef00-4620-9c2f-7d9c1597774b_SiteId">
    <vt:lpwstr>bdcbe535-f3cf-49f5-8a6a-fb6d98dc7837</vt:lpwstr>
  </property>
  <property fmtid="{D5CDD505-2E9C-101B-9397-08002B2CF9AE}" pid="9" name="MSIP_Label_0c3ffc1c-ef00-4620-9c2f-7d9c1597774b_ActionId">
    <vt:lpwstr>0883486f-7c35-4890-9d0d-512a74258d07</vt:lpwstr>
  </property>
  <property fmtid="{D5CDD505-2E9C-101B-9397-08002B2CF9AE}" pid="10" name="MSIP_Label_0c3ffc1c-ef00-4620-9c2f-7d9c1597774b_ContentBits">
    <vt:lpwstr>2</vt:lpwstr>
  </property>
  <property fmtid="{D5CDD505-2E9C-101B-9397-08002B2CF9AE}" pid="11" name="MSIP_Label_0c3ffc1c-ef00-4620-9c2f-7d9c1597774b_Tag">
    <vt:lpwstr>10, 3, 0, 2</vt:lpwstr>
  </property>
  <property fmtid="{D5CDD505-2E9C-101B-9397-08002B2CF9AE}" pid="12" name="ClassificationContentMarkingFooterLocations">
    <vt:lpwstr>Office-tema:8</vt:lpwstr>
  </property>
  <property fmtid="{D5CDD505-2E9C-101B-9397-08002B2CF9AE}" pid="13" name="ClassificationContentMarkingFooterText">
    <vt:lpwstr>Følsomhet Intern (gul)</vt:lpwstr>
  </property>
</Properties>
</file>