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554A55-16CF-F155-53DF-7A20FA0B9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2C9364-7BF1-67E7-E4FC-356221932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9396C3-6D91-045B-F14D-14DF63EE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6A96DE-738C-2F38-EBA6-88A7D192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0C954D-57F2-B7A4-0356-B3692889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2253DE-532D-F07D-3058-1E67EA17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D4BB547-1724-F936-32FA-70280E8A1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EA39A1-D984-9ABA-C222-7744B7B6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D71E17-5DC9-84C6-559A-65BDC60D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BE63A0-4774-5D6A-6990-A70AE601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77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B9827C7-7E4C-9967-8AF9-2670917ED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1F6C8C4-B1A8-E74F-FD4C-FAE346576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2DEDF3-3F7A-9FB1-FF87-9FA80523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C31FBE-19CB-C44A-6AA2-AE8932C2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CE655E-1875-7F44-B321-2B225797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69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7EAF65-667C-2021-67F2-5A06D8A2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7081F4-E3EC-E619-B739-88B65D640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8AF404-AB04-2358-CBA2-132CF009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D812EC-E193-03C7-95EC-D519A003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DEC0CE-EAC4-99EE-CC11-7CFA716F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16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9CE189-53D5-CF0F-97AA-4EE4560F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FC3D5D-5197-F173-C357-45B13BB06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0CA2C8-C79E-0673-EE0D-92E47964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18709B-37AC-9E98-9830-64C98F21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13EEF4-638F-B10F-A473-F181FD98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15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D4B2DA-6F44-F48A-24B4-6E58E9C1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51E278-EB44-21D2-F12E-B15AAB215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49C91AF-70B0-6E7E-DBCB-15F41E6B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AB37D9-CDEA-FB12-6126-7DA25B38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DE9D98-94FC-A166-48E6-1D056140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022F173-A1D3-349A-D021-2C7B1320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81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D9080-6753-1658-3A4F-572D4E87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AD620FB-E4FC-D6EB-2437-14248A99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149CD2-A28C-1E5E-951E-A8E2FB63A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2B68A50-FF9C-D0E9-D877-4ED042A19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5D7401B-4E0B-E1CA-9D5B-0A9FAB755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50DFC3-9E14-A5DC-5307-C63C832D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53BF119-D834-EDAB-F7BD-8BF5EA56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261069D-FCFA-CA47-9911-0745A776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09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482B4-6807-A088-F319-7DE9825A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56D8B8-F6DB-4E39-C7A5-D37CD2AD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7032E9E-3ACA-7BFF-4E68-5A0A6F87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030436-609C-A509-8D0D-36CB28C9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8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BE80ED5-3E44-9CB8-EE18-20695903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381247C-E930-FC35-A9BA-3BF5457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DF4EBE-7C20-2241-3F95-6DEFFEF1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47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1E4192-6A7C-880C-85F4-968B996A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145FE8-673F-1B12-8FDE-ECB8C554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2FC06D3-DDDB-F51C-D4DA-B95D86670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C5D0C8B-C722-E427-F8D3-322C05E8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B8B37F-FE48-872C-4F9E-EECF547B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8F4532-C0A8-FB68-7102-9C7D9918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37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CAC5F0-C065-C9A2-B54A-E74C396F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013A17D-1A5B-4E05-C7D7-BC9567338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0C0F72-D879-9CFE-EDAD-8C15128E8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299EE3B-4FD2-9B4F-B23A-9296554D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6EEA0D-7F10-09CC-D46A-6D27733F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12C607-0DD9-61E9-C115-059DFEC6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15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8CF361D-F153-9B20-B3CD-6BA05B6A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158AE1-F38B-516C-5805-F25CBBC6C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3153C8-16B0-DB16-33B8-B4D6A7B95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4BA15-23FF-46A7-AEDC-5B5D77D1F193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3E2BAD-C2D2-9974-F1E2-8D3A643C4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315AC6-8D96-2673-B5C9-A50AC2743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08EAD-C4E8-472C-9B1F-37EBCED519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CE067F9-5130-C87E-25F1-1CE15B02591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214651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kjøretøy, Landkjøretøy, van, transport&#10;&#10;KI-generert innhold kan være feil.">
            <a:extLst>
              <a:ext uri="{FF2B5EF4-FFF2-40B4-BE49-F238E27FC236}">
                <a16:creationId xmlns:a16="http://schemas.microsoft.com/office/drawing/2014/main" id="{76EB2909-36AF-B210-8E6E-007A44757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50" y="0"/>
            <a:ext cx="914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8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Office-tema</vt:lpstr>
      <vt:lpstr>PowerPoint-presentasjon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Ellingsen, Thor Andre</dc:creator>
  <cp:lastModifiedBy>Ellingsen, Thor Andre</cp:lastModifiedBy>
  <cp:revision>1</cp:revision>
  <dcterms:created xsi:type="dcterms:W3CDTF">2025-03-21T10:19:56Z</dcterms:created>
  <dcterms:modified xsi:type="dcterms:W3CDTF">2025-03-21T10:21:27Z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2025-03-21T10:20:57Z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ce1b3806-6ebf-45c3-9a8a-28c168910b44</vt:lpwstr>
  </property>
  <property fmtid="{D5CDD505-2E9C-101B-9397-08002B2CF9AE}" pid="8" name="MSIP_Label_0c3ffc1c-ef00-4620-9c2f-7d9c1597774b_ContentBits">
    <vt:lpwstr>2</vt:lpwstr>
  </property>
  <property fmtid="{D5CDD505-2E9C-101B-9397-08002B2CF9AE}" pid="9" name="ClassificationContentMarkingFooterLocations">
    <vt:lpwstr>Office-tema:8</vt:lpwstr>
  </property>
  <property fmtid="{D5CDD505-2E9C-101B-9397-08002B2CF9AE}" pid="10" name="ClassificationContentMarkingFooterText">
    <vt:lpwstr>Følsomhet Intern (gul)</vt:lpwstr>
  </property>
</Properties>
</file>