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23"/>
  </p:notesMasterIdLst>
  <p:handoutMasterIdLst>
    <p:handoutMasterId r:id="rId24"/>
  </p:handoutMasterIdLst>
  <p:sldIdLst>
    <p:sldId id="547" r:id="rId6"/>
    <p:sldId id="557" r:id="rId7"/>
    <p:sldId id="389" r:id="rId8"/>
    <p:sldId id="531" r:id="rId9"/>
    <p:sldId id="281" r:id="rId10"/>
    <p:sldId id="282" r:id="rId11"/>
    <p:sldId id="562" r:id="rId12"/>
    <p:sldId id="270" r:id="rId13"/>
    <p:sldId id="278" r:id="rId14"/>
    <p:sldId id="558" r:id="rId15"/>
    <p:sldId id="287" r:id="rId16"/>
    <p:sldId id="560" r:id="rId17"/>
    <p:sldId id="561" r:id="rId18"/>
    <p:sldId id="289" r:id="rId19"/>
    <p:sldId id="291" r:id="rId20"/>
    <p:sldId id="373" r:id="rId21"/>
    <p:sldId id="559" r:id="rId22"/>
  </p:sldIdLst>
  <p:sldSz cx="12192000" cy="6858000"/>
  <p:notesSz cx="6858000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970B3B-A06A-4348-3852-29F6C1F0F1C5}" name="Agdestein, Jan Edvin" initials="AJE" userId="S::agde@ihelse.net::5aed910e-c5a9-4209-8b92-1401fa989f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EA80B-8203-4EAB-B7C5-14D741CDAD07}" v="18" dt="2023-12-01T13:17:49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7" autoAdjust="0"/>
    <p:restoredTop sz="74383" autoAdjust="0"/>
  </p:normalViewPr>
  <p:slideViewPr>
    <p:cSldViewPr snapToGrid="0">
      <p:cViewPr varScale="1">
        <p:scale>
          <a:sx n="121" d="100"/>
          <a:sy n="121" d="100"/>
        </p:scale>
        <p:origin x="81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ngsen, Thor Andre" userId="63925441-3473-4800-afc1-e5743549fef7" providerId="ADAL" clId="{F13EA80B-8203-4EAB-B7C5-14D741CDAD07}"/>
    <pc:docChg chg="custSel modSld">
      <pc:chgData name="Ellingsen, Thor Andre" userId="63925441-3473-4800-afc1-e5743549fef7" providerId="ADAL" clId="{F13EA80B-8203-4EAB-B7C5-14D741CDAD07}" dt="2023-12-01T13:19:00.812" v="243" actId="1076"/>
      <pc:docMkLst>
        <pc:docMk/>
      </pc:docMkLst>
      <pc:sldChg chg="addSp modSp mod">
        <pc:chgData name="Ellingsen, Thor Andre" userId="63925441-3473-4800-afc1-e5743549fef7" providerId="ADAL" clId="{F13EA80B-8203-4EAB-B7C5-14D741CDAD07}" dt="2023-12-01T13:01:56.162" v="111" actId="20577"/>
        <pc:sldMkLst>
          <pc:docMk/>
          <pc:sldMk cId="4197092748" sldId="270"/>
        </pc:sldMkLst>
        <pc:spChg chg="add mod">
          <ac:chgData name="Ellingsen, Thor Andre" userId="63925441-3473-4800-afc1-e5743549fef7" providerId="ADAL" clId="{F13EA80B-8203-4EAB-B7C5-14D741CDAD07}" dt="2023-12-01T13:01:56.162" v="111" actId="20577"/>
          <ac:spMkLst>
            <pc:docMk/>
            <pc:sldMk cId="4197092748" sldId="270"/>
            <ac:spMk id="4" creationId="{E1EA1383-B4D4-8095-833D-5664E133ABE5}"/>
          </ac:spMkLst>
        </pc:spChg>
      </pc:sldChg>
      <pc:sldChg chg="addSp modSp">
        <pc:chgData name="Ellingsen, Thor Andre" userId="63925441-3473-4800-afc1-e5743549fef7" providerId="ADAL" clId="{F13EA80B-8203-4EAB-B7C5-14D741CDAD07}" dt="2023-12-01T13:02:10.348" v="112"/>
        <pc:sldMkLst>
          <pc:docMk/>
          <pc:sldMk cId="2117670231" sldId="278"/>
        </pc:sldMkLst>
        <pc:spChg chg="add mod">
          <ac:chgData name="Ellingsen, Thor Andre" userId="63925441-3473-4800-afc1-e5743549fef7" providerId="ADAL" clId="{F13EA80B-8203-4EAB-B7C5-14D741CDAD07}" dt="2023-12-01T13:02:10.348" v="112"/>
          <ac:spMkLst>
            <pc:docMk/>
            <pc:sldMk cId="2117670231" sldId="278"/>
            <ac:spMk id="4" creationId="{6F240700-2E2E-7B5F-1B4E-791BF3F8819A}"/>
          </ac:spMkLst>
        </pc:spChg>
      </pc:sldChg>
      <pc:sldChg chg="addSp delSp modSp mod">
        <pc:chgData name="Ellingsen, Thor Andre" userId="63925441-3473-4800-afc1-e5743549fef7" providerId="ADAL" clId="{F13EA80B-8203-4EAB-B7C5-14D741CDAD07}" dt="2023-12-01T12:58:06.807" v="39"/>
        <pc:sldMkLst>
          <pc:docMk/>
          <pc:sldMk cId="597852285" sldId="281"/>
        </pc:sldMkLst>
        <pc:spChg chg="add del mod">
          <ac:chgData name="Ellingsen, Thor Andre" userId="63925441-3473-4800-afc1-e5743549fef7" providerId="ADAL" clId="{F13EA80B-8203-4EAB-B7C5-14D741CDAD07}" dt="2023-12-01T12:49:53.233" v="28" actId="478"/>
          <ac:spMkLst>
            <pc:docMk/>
            <pc:sldMk cId="597852285" sldId="281"/>
            <ac:spMk id="2" creationId="{38E2FD14-9E20-06C9-4E80-2F30C236AD74}"/>
          </ac:spMkLst>
        </pc:spChg>
        <pc:spChg chg="add mod">
          <ac:chgData name="Ellingsen, Thor Andre" userId="63925441-3473-4800-afc1-e5743549fef7" providerId="ADAL" clId="{F13EA80B-8203-4EAB-B7C5-14D741CDAD07}" dt="2023-12-01T12:58:06.807" v="39"/>
          <ac:spMkLst>
            <pc:docMk/>
            <pc:sldMk cId="597852285" sldId="281"/>
            <ac:spMk id="7" creationId="{99C13EBA-BA06-57F4-2DCF-9799FEA3ECF0}"/>
          </ac:spMkLst>
        </pc:spChg>
        <pc:picChg chg="del">
          <ac:chgData name="Ellingsen, Thor Andre" userId="63925441-3473-4800-afc1-e5743549fef7" providerId="ADAL" clId="{F13EA80B-8203-4EAB-B7C5-14D741CDAD07}" dt="2023-12-01T12:49:49.736" v="27" actId="478"/>
          <ac:picMkLst>
            <pc:docMk/>
            <pc:sldMk cId="597852285" sldId="281"/>
            <ac:picMk id="5" creationId="{F30BA9B1-DD9A-E45C-6EB3-0F30BAAEAC6A}"/>
          </ac:picMkLst>
        </pc:picChg>
        <pc:picChg chg="add mod">
          <ac:chgData name="Ellingsen, Thor Andre" userId="63925441-3473-4800-afc1-e5743549fef7" providerId="ADAL" clId="{F13EA80B-8203-4EAB-B7C5-14D741CDAD07}" dt="2023-12-01T12:50:52.094" v="36" actId="1076"/>
          <ac:picMkLst>
            <pc:docMk/>
            <pc:sldMk cId="597852285" sldId="281"/>
            <ac:picMk id="6" creationId="{C27EEAB4-AD1E-1503-DC23-37131CDE3795}"/>
          </ac:picMkLst>
        </pc:picChg>
      </pc:sldChg>
      <pc:sldChg chg="addSp modSp mod">
        <pc:chgData name="Ellingsen, Thor Andre" userId="63925441-3473-4800-afc1-e5743549fef7" providerId="ADAL" clId="{F13EA80B-8203-4EAB-B7C5-14D741CDAD07}" dt="2023-12-01T13:03:46.025" v="140"/>
        <pc:sldMkLst>
          <pc:docMk/>
          <pc:sldMk cId="3591493912" sldId="282"/>
        </pc:sldMkLst>
        <pc:spChg chg="add mod">
          <ac:chgData name="Ellingsen, Thor Andre" userId="63925441-3473-4800-afc1-e5743549fef7" providerId="ADAL" clId="{F13EA80B-8203-4EAB-B7C5-14D741CDAD07}" dt="2023-12-01T13:03:46.025" v="140"/>
          <ac:spMkLst>
            <pc:docMk/>
            <pc:sldMk cId="3591493912" sldId="282"/>
            <ac:spMk id="3" creationId="{B88FED68-47A2-39BF-D776-7088ED50F089}"/>
          </ac:spMkLst>
        </pc:spChg>
        <pc:picChg chg="mod">
          <ac:chgData name="Ellingsen, Thor Andre" userId="63925441-3473-4800-afc1-e5743549fef7" providerId="ADAL" clId="{F13EA80B-8203-4EAB-B7C5-14D741CDAD07}" dt="2023-12-01T12:54:10.925" v="37" actId="1076"/>
          <ac:picMkLst>
            <pc:docMk/>
            <pc:sldMk cId="3591493912" sldId="282"/>
            <ac:picMk id="9" creationId="{00000000-0000-0000-0000-000000000000}"/>
          </ac:picMkLst>
        </pc:picChg>
      </pc:sldChg>
      <pc:sldChg chg="addSp modSp mod">
        <pc:chgData name="Ellingsen, Thor Andre" userId="63925441-3473-4800-afc1-e5743549fef7" providerId="ADAL" clId="{F13EA80B-8203-4EAB-B7C5-14D741CDAD07}" dt="2023-12-01T13:16:55.065" v="213" actId="20577"/>
        <pc:sldMkLst>
          <pc:docMk/>
          <pc:sldMk cId="2025872455" sldId="287"/>
        </pc:sldMkLst>
        <pc:spChg chg="add mod">
          <ac:chgData name="Ellingsen, Thor Andre" userId="63925441-3473-4800-afc1-e5743549fef7" providerId="ADAL" clId="{F13EA80B-8203-4EAB-B7C5-14D741CDAD07}" dt="2023-12-01T13:16:55.065" v="213" actId="20577"/>
          <ac:spMkLst>
            <pc:docMk/>
            <pc:sldMk cId="2025872455" sldId="287"/>
            <ac:spMk id="3" creationId="{CB3312E9-0AA5-25C3-5992-69B231951AF1}"/>
          </ac:spMkLst>
        </pc:spChg>
        <pc:picChg chg="mod modCrop">
          <ac:chgData name="Ellingsen, Thor Andre" userId="63925441-3473-4800-afc1-e5743549fef7" providerId="ADAL" clId="{F13EA80B-8203-4EAB-B7C5-14D741CDAD07}" dt="2023-12-01T13:14:09.133" v="172" actId="1076"/>
          <ac:picMkLst>
            <pc:docMk/>
            <pc:sldMk cId="2025872455" sldId="287"/>
            <ac:picMk id="7" creationId="{00000000-0000-0000-0000-000000000000}"/>
          </ac:picMkLst>
        </pc:picChg>
      </pc:sldChg>
      <pc:sldChg chg="addSp modSp mod">
        <pc:chgData name="Ellingsen, Thor Andre" userId="63925441-3473-4800-afc1-e5743549fef7" providerId="ADAL" clId="{F13EA80B-8203-4EAB-B7C5-14D741CDAD07}" dt="2023-12-01T13:19:00.812" v="243" actId="1076"/>
        <pc:sldMkLst>
          <pc:docMk/>
          <pc:sldMk cId="1108763040" sldId="289"/>
        </pc:sldMkLst>
        <pc:spChg chg="add mod">
          <ac:chgData name="Ellingsen, Thor Andre" userId="63925441-3473-4800-afc1-e5743549fef7" providerId="ADAL" clId="{F13EA80B-8203-4EAB-B7C5-14D741CDAD07}" dt="2023-12-01T13:19:00.812" v="243" actId="1076"/>
          <ac:spMkLst>
            <pc:docMk/>
            <pc:sldMk cId="1108763040" sldId="289"/>
            <ac:spMk id="6" creationId="{E27BE075-6513-F58B-7922-69184EA89872}"/>
          </ac:spMkLst>
        </pc:spChg>
      </pc:sldChg>
      <pc:sldChg chg="addSp modSp mod">
        <pc:chgData name="Ellingsen, Thor Andre" userId="63925441-3473-4800-afc1-e5743549fef7" providerId="ADAL" clId="{F13EA80B-8203-4EAB-B7C5-14D741CDAD07}" dt="2023-12-01T13:18:07.262" v="238" actId="1076"/>
        <pc:sldMkLst>
          <pc:docMk/>
          <pc:sldMk cId="514770709" sldId="291"/>
        </pc:sldMkLst>
        <pc:spChg chg="add mod">
          <ac:chgData name="Ellingsen, Thor Andre" userId="63925441-3473-4800-afc1-e5743549fef7" providerId="ADAL" clId="{F13EA80B-8203-4EAB-B7C5-14D741CDAD07}" dt="2023-12-01T13:18:07.262" v="238" actId="1076"/>
          <ac:spMkLst>
            <pc:docMk/>
            <pc:sldMk cId="514770709" sldId="291"/>
            <ac:spMk id="5" creationId="{97C6D155-C4B5-582B-151F-4A0375B4CF6E}"/>
          </ac:spMkLst>
        </pc:spChg>
      </pc:sldChg>
      <pc:sldChg chg="addSp modSp mod">
        <pc:chgData name="Ellingsen, Thor Andre" userId="63925441-3473-4800-afc1-e5743549fef7" providerId="ADAL" clId="{F13EA80B-8203-4EAB-B7C5-14D741CDAD07}" dt="2023-12-01T12:58:50.498" v="61" actId="20577"/>
        <pc:sldMkLst>
          <pc:docMk/>
          <pc:sldMk cId="1032056552" sldId="373"/>
        </pc:sldMkLst>
        <pc:spChg chg="add mod">
          <ac:chgData name="Ellingsen, Thor Andre" userId="63925441-3473-4800-afc1-e5743549fef7" providerId="ADAL" clId="{F13EA80B-8203-4EAB-B7C5-14D741CDAD07}" dt="2023-12-01T12:58:50.498" v="61" actId="20577"/>
          <ac:spMkLst>
            <pc:docMk/>
            <pc:sldMk cId="1032056552" sldId="373"/>
            <ac:spMk id="3" creationId="{5DA9D9EA-2545-6477-D543-439BED24E366}"/>
          </ac:spMkLst>
        </pc:spChg>
      </pc:sldChg>
      <pc:sldChg chg="addSp modSp mod">
        <pc:chgData name="Ellingsen, Thor Andre" userId="63925441-3473-4800-afc1-e5743549fef7" providerId="ADAL" clId="{F13EA80B-8203-4EAB-B7C5-14D741CDAD07}" dt="2023-12-01T13:00:40.010" v="99" actId="20577"/>
        <pc:sldMkLst>
          <pc:docMk/>
          <pc:sldMk cId="4187983007" sldId="389"/>
        </pc:sldMkLst>
        <pc:spChg chg="add mod">
          <ac:chgData name="Ellingsen, Thor Andre" userId="63925441-3473-4800-afc1-e5743549fef7" providerId="ADAL" clId="{F13EA80B-8203-4EAB-B7C5-14D741CDAD07}" dt="2023-12-01T13:00:40.010" v="99" actId="20577"/>
          <ac:spMkLst>
            <pc:docMk/>
            <pc:sldMk cId="4187983007" sldId="389"/>
            <ac:spMk id="3" creationId="{AE0F9FB2-21FC-54FD-C4F3-4A236A644545}"/>
          </ac:spMkLst>
        </pc:spChg>
      </pc:sldChg>
      <pc:sldChg chg="addSp modSp mod">
        <pc:chgData name="Ellingsen, Thor Andre" userId="63925441-3473-4800-afc1-e5743549fef7" providerId="ADAL" clId="{F13EA80B-8203-4EAB-B7C5-14D741CDAD07}" dt="2023-12-01T13:08:50.265" v="170" actId="1076"/>
        <pc:sldMkLst>
          <pc:docMk/>
          <pc:sldMk cId="3177122858" sldId="531"/>
        </pc:sldMkLst>
        <pc:spChg chg="add mod">
          <ac:chgData name="Ellingsen, Thor Andre" userId="63925441-3473-4800-afc1-e5743549fef7" providerId="ADAL" clId="{F13EA80B-8203-4EAB-B7C5-14D741CDAD07}" dt="2023-12-01T13:08:50.265" v="170" actId="1076"/>
          <ac:spMkLst>
            <pc:docMk/>
            <pc:sldMk cId="3177122858" sldId="531"/>
            <ac:spMk id="2" creationId="{E0F6E2EA-2613-EB41-9789-AB55ECC40F9A}"/>
          </ac:spMkLst>
        </pc:spChg>
        <pc:picChg chg="mod">
          <ac:chgData name="Ellingsen, Thor Andre" userId="63925441-3473-4800-afc1-e5743549fef7" providerId="ADAL" clId="{F13EA80B-8203-4EAB-B7C5-14D741CDAD07}" dt="2023-12-01T13:08:05.828" v="141" actId="14100"/>
          <ac:picMkLst>
            <pc:docMk/>
            <pc:sldMk cId="3177122858" sldId="531"/>
            <ac:picMk id="3" creationId="{8B0BD10C-935B-9773-7836-9BF6C44099B6}"/>
          </ac:picMkLst>
        </pc:picChg>
      </pc:sldChg>
      <pc:sldChg chg="addSp modSp mod">
        <pc:chgData name="Ellingsen, Thor Andre" userId="63925441-3473-4800-afc1-e5743549fef7" providerId="ADAL" clId="{F13EA80B-8203-4EAB-B7C5-14D741CDAD07}" dt="2023-12-01T12:42:51.600" v="23" actId="1076"/>
        <pc:sldMkLst>
          <pc:docMk/>
          <pc:sldMk cId="1037137171" sldId="547"/>
        </pc:sldMkLst>
        <pc:spChg chg="add mod">
          <ac:chgData name="Ellingsen, Thor Andre" userId="63925441-3473-4800-afc1-e5743549fef7" providerId="ADAL" clId="{F13EA80B-8203-4EAB-B7C5-14D741CDAD07}" dt="2023-12-01T12:42:51.600" v="23" actId="1076"/>
          <ac:spMkLst>
            <pc:docMk/>
            <pc:sldMk cId="1037137171" sldId="547"/>
            <ac:spMk id="3" creationId="{108A7135-E637-2A2D-DEEC-841A14B88FA5}"/>
          </ac:spMkLst>
        </pc:spChg>
      </pc:sldChg>
      <pc:sldChg chg="addSp modSp">
        <pc:chgData name="Ellingsen, Thor Andre" userId="63925441-3473-4800-afc1-e5743549fef7" providerId="ADAL" clId="{F13EA80B-8203-4EAB-B7C5-14D741CDAD07}" dt="2023-12-01T12:58:01.075" v="38"/>
        <pc:sldMkLst>
          <pc:docMk/>
          <pc:sldMk cId="100320475" sldId="557"/>
        </pc:sldMkLst>
        <pc:spChg chg="add mod">
          <ac:chgData name="Ellingsen, Thor Andre" userId="63925441-3473-4800-afc1-e5743549fef7" providerId="ADAL" clId="{F13EA80B-8203-4EAB-B7C5-14D741CDAD07}" dt="2023-12-01T12:58:01.075" v="38"/>
          <ac:spMkLst>
            <pc:docMk/>
            <pc:sldMk cId="100320475" sldId="557"/>
            <ac:spMk id="3" creationId="{EB1D5B6C-56C8-6FF8-8912-3ED4B1FB755E}"/>
          </ac:spMkLst>
        </pc:spChg>
      </pc:sldChg>
      <pc:sldChg chg="addSp modSp mod">
        <pc:chgData name="Ellingsen, Thor Andre" userId="63925441-3473-4800-afc1-e5743549fef7" providerId="ADAL" clId="{F13EA80B-8203-4EAB-B7C5-14D741CDAD07}" dt="2023-12-01T13:03:35.101" v="139" actId="1076"/>
        <pc:sldMkLst>
          <pc:docMk/>
          <pc:sldMk cId="4134917395" sldId="558"/>
        </pc:sldMkLst>
        <pc:spChg chg="add mod">
          <ac:chgData name="Ellingsen, Thor Andre" userId="63925441-3473-4800-afc1-e5743549fef7" providerId="ADAL" clId="{F13EA80B-8203-4EAB-B7C5-14D741CDAD07}" dt="2023-12-01T13:03:35.101" v="139" actId="1076"/>
          <ac:spMkLst>
            <pc:docMk/>
            <pc:sldMk cId="4134917395" sldId="558"/>
            <ac:spMk id="4" creationId="{B99AC043-C2DF-9AC4-56DA-454FB7754D1B}"/>
          </ac:spMkLst>
        </pc:spChg>
      </pc:sldChg>
      <pc:sldChg chg="addSp modSp">
        <pc:chgData name="Ellingsen, Thor Andre" userId="63925441-3473-4800-afc1-e5743549fef7" providerId="ADAL" clId="{F13EA80B-8203-4EAB-B7C5-14D741CDAD07}" dt="2023-12-01T12:58:30.183" v="40"/>
        <pc:sldMkLst>
          <pc:docMk/>
          <pc:sldMk cId="524779755" sldId="559"/>
        </pc:sldMkLst>
        <pc:spChg chg="add mod">
          <ac:chgData name="Ellingsen, Thor Andre" userId="63925441-3473-4800-afc1-e5743549fef7" providerId="ADAL" clId="{F13EA80B-8203-4EAB-B7C5-14D741CDAD07}" dt="2023-12-01T12:58:30.183" v="40"/>
          <ac:spMkLst>
            <pc:docMk/>
            <pc:sldMk cId="524779755" sldId="559"/>
            <ac:spMk id="4" creationId="{3926ABAA-E80A-D6FB-8C11-3D7E1A054FE2}"/>
          </ac:spMkLst>
        </pc:spChg>
      </pc:sldChg>
      <pc:sldChg chg="addSp modSp">
        <pc:chgData name="Ellingsen, Thor Andre" userId="63925441-3473-4800-afc1-e5743549fef7" providerId="ADAL" clId="{F13EA80B-8203-4EAB-B7C5-14D741CDAD07}" dt="2023-12-01T12:58:56.372" v="62"/>
        <pc:sldMkLst>
          <pc:docMk/>
          <pc:sldMk cId="3733374419" sldId="561"/>
        </pc:sldMkLst>
        <pc:spChg chg="add mod">
          <ac:chgData name="Ellingsen, Thor Andre" userId="63925441-3473-4800-afc1-e5743549fef7" providerId="ADAL" clId="{F13EA80B-8203-4EAB-B7C5-14D741CDAD07}" dt="2023-12-01T12:58:56.372" v="62"/>
          <ac:spMkLst>
            <pc:docMk/>
            <pc:sldMk cId="3733374419" sldId="561"/>
            <ac:spMk id="3" creationId="{36E8CC18-C1AC-1C80-72F6-405263AAAD7A}"/>
          </ac:spMkLst>
        </pc:spChg>
      </pc:sldChg>
      <pc:sldChg chg="addSp delSp modSp mod">
        <pc:chgData name="Ellingsen, Thor Andre" userId="63925441-3473-4800-afc1-e5743549fef7" providerId="ADAL" clId="{F13EA80B-8203-4EAB-B7C5-14D741CDAD07}" dt="2023-12-01T13:03:27.171" v="137" actId="21"/>
        <pc:sldMkLst>
          <pc:docMk/>
          <pc:sldMk cId="3063817100" sldId="562"/>
        </pc:sldMkLst>
        <pc:spChg chg="add mod">
          <ac:chgData name="Ellingsen, Thor Andre" userId="63925441-3473-4800-afc1-e5743549fef7" providerId="ADAL" clId="{F13EA80B-8203-4EAB-B7C5-14D741CDAD07}" dt="2023-12-01T12:59:09.411" v="63"/>
          <ac:spMkLst>
            <pc:docMk/>
            <pc:sldMk cId="3063817100" sldId="562"/>
            <ac:spMk id="3" creationId="{31E3170C-459A-0F55-98DD-73F9928F76DB}"/>
          </ac:spMkLst>
        </pc:spChg>
        <pc:spChg chg="add del mod">
          <ac:chgData name="Ellingsen, Thor Andre" userId="63925441-3473-4800-afc1-e5743549fef7" providerId="ADAL" clId="{F13EA80B-8203-4EAB-B7C5-14D741CDAD07}" dt="2023-12-01T13:03:27.171" v="137" actId="21"/>
          <ac:spMkLst>
            <pc:docMk/>
            <pc:sldMk cId="3063817100" sldId="562"/>
            <ac:spMk id="4" creationId="{4049060F-F9D7-C3C1-DA32-1A8FBE43D23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84750-FBDF-47D3-A20E-5A1A3418FF4B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D1F99-0CA7-4650-99AE-E32786CEFA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83142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A1E1C-9171-4733-9B9D-64AF0EE73854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98FB4-ADC1-4CD2-B2AF-88ADF499F9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9131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kke+sterkere+enn+det+svakeste+leddet&amp;source=lnms&amp;tbm=isch&amp;sa=X&amp;ved=2ahUKEwjP2oH595n7AhWLxosKHUjTALUQ_AUoAXoECAIQAw&amp;biw=1233&amp;bih=577&amp;dpr=1.5#imgrc=dw0jECLkgzb0z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2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Mange ting kan oppleves som stress</a:t>
            </a:r>
          </a:p>
          <a:p>
            <a:r>
              <a:rPr lang="nb-NO" dirty="0"/>
              <a:t>Er</a:t>
            </a:r>
            <a:r>
              <a:rPr lang="nb-NO" baseline="0" dirty="0"/>
              <a:t> individuelt hvordan vi reagerer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2100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 deltakerne snakke med sidemann / grupper på 2 til 3 deltakere - gi dem 2 minutter til felles refleksjon.</a:t>
            </a:r>
            <a:endParaRPr lang="en-US" dirty="0"/>
          </a:p>
          <a:p>
            <a:r>
              <a:rPr lang="nb-NO" dirty="0">
                <a:cs typeface="Calibri"/>
              </a:rPr>
              <a:t>Be om innspill i plenum etterpå (prøv å engasjere alle).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252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6E05-E3CC-4643-8235-DF57D1C5C1C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8918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70aa64bb17_0_2860:notes"/>
          <p:cNvSpPr txBox="1">
            <a:spLocks noGrp="1"/>
          </p:cNvSpPr>
          <p:nvPr>
            <p:ph type="body" idx="1"/>
          </p:nvPr>
        </p:nvSpPr>
        <p:spPr>
          <a:xfrm>
            <a:off x="685800" y="4777195"/>
            <a:ext cx="548640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72" tIns="45823" rIns="91672" bIns="45823" anchor="t" anchorCtr="0">
            <a:noAutofit/>
          </a:bodyPr>
          <a:lstStyle/>
          <a:p>
            <a:pPr defTabSz="916869">
              <a:buClr>
                <a:srgbClr val="000000"/>
              </a:buClr>
              <a:defRPr/>
            </a:pPr>
            <a:endParaRPr lang="nb-NO" sz="18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defTabSz="916869">
              <a:buClr>
                <a:srgbClr val="000000"/>
              </a:buClr>
              <a:defRPr/>
            </a:pPr>
            <a:r>
              <a:rPr lang="nb-NO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Vi er gode på ulik kunnskap og situasjoner, og hva du som operatør har på din vakt avgjør hva erfaring- og handlings kompetanse du får... </a:t>
            </a:r>
          </a:p>
          <a:p>
            <a:pPr>
              <a:buSzPts val="1400"/>
            </a:pPr>
            <a:endParaRPr lang="nb-NO" dirty="0"/>
          </a:p>
          <a:p>
            <a:pPr>
              <a:buSzPts val="1400"/>
            </a:pPr>
            <a:endParaRPr lang="nb-NO" dirty="0"/>
          </a:p>
          <a:p>
            <a:pPr>
              <a:buSzPts val="1400"/>
            </a:pPr>
            <a:r>
              <a:rPr lang="nb-NO" dirty="0"/>
              <a:t>Bilde: </a:t>
            </a:r>
            <a:br>
              <a:rPr lang="nb-NO" dirty="0"/>
            </a:br>
            <a:r>
              <a:rPr lang="nb-NO" dirty="0">
                <a:hlinkClick r:id="rId3"/>
              </a:rPr>
              <a:t>ikke sterkere enn det svakeste leddet – Google Søk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nb-NO" dirty="0"/>
              <a:t>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>
              <a:buSzPts val="1400"/>
            </a:pPr>
            <a:endParaRPr dirty="0"/>
          </a:p>
        </p:txBody>
      </p:sp>
      <p:sp>
        <p:nvSpPr>
          <p:cNvPr id="408" name="Google Shape;408;g170aa64bb17_0_2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Plassholder for lysbildenumm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916869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no-NO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16869">
                <a:buClr>
                  <a:srgbClr val="000000"/>
                </a:buClr>
                <a:buSzPts val="1200"/>
                <a:defRPr/>
              </a:pPr>
              <a:t>15</a:t>
            </a:fld>
            <a:endParaRPr lang="no-NO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2151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 deltakerne snakke med sidemann / grupper på 2 til 3 deltakere - gi dem 2 minutter til felles refleksjon.</a:t>
            </a:r>
            <a:endParaRPr lang="en-US" dirty="0"/>
          </a:p>
          <a:p>
            <a:r>
              <a:rPr lang="nb-NO" dirty="0">
                <a:cs typeface="Calibri"/>
              </a:rPr>
              <a:t>Be om innspill i plenum etterpå (prøv å engasjere alle).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46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 om noen har</a:t>
            </a:r>
            <a:r>
              <a:rPr lang="nb-NO" baseline="0" dirty="0"/>
              <a:t> opplevd situasjoner der de kan kjenne igjen noen av de tingene som har vært diskutert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810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Spørsmål: Hva er «operativ psykologi»</a:t>
            </a:r>
          </a:p>
          <a:p>
            <a:r>
              <a:rPr lang="nb-NO" dirty="0"/>
              <a:t>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81218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Spm.:</a:t>
            </a:r>
            <a:br>
              <a:rPr lang="nb-NO" dirty="0"/>
            </a:br>
            <a:r>
              <a:rPr lang="nb-NO" dirty="0"/>
              <a:t>Vi hadde dette tema oppe i</a:t>
            </a:r>
            <a:r>
              <a:rPr lang="nb-NO" baseline="0" dirty="0"/>
              <a:t> </a:t>
            </a:r>
            <a:r>
              <a:rPr lang="nb-NO" dirty="0"/>
              <a:t>e-læringskurset.  </a:t>
            </a:r>
          </a:p>
          <a:p>
            <a:r>
              <a:rPr lang="nb-NO" dirty="0"/>
              <a:t>Er det noen som husker noe om dette?</a:t>
            </a:r>
          </a:p>
          <a:p>
            <a:endParaRPr lang="nb-NO" dirty="0"/>
          </a:p>
          <a:p>
            <a:r>
              <a:rPr lang="nb-NO" dirty="0"/>
              <a:t> … følg opp de som svarer.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607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86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nb-NO" b="0" dirty="0">
                <a:solidFill>
                  <a:srgbClr val="000000"/>
                </a:solidFill>
                <a:latin typeface="Arial" charset="0"/>
              </a:rPr>
              <a:t>Dette</a:t>
            </a:r>
            <a:r>
              <a:rPr lang="nb-NO" b="0" baseline="0" dirty="0">
                <a:solidFill>
                  <a:srgbClr val="000000"/>
                </a:solidFill>
                <a:latin typeface="Arial" charset="0"/>
              </a:rPr>
              <a:t> er det medisinsk nødmeldetjeneste handler om</a:t>
            </a:r>
          </a:p>
          <a:p>
            <a:pPr defTabSz="91686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nb-NO" b="0" baseline="0" dirty="0">
                <a:solidFill>
                  <a:srgbClr val="000000"/>
                </a:solidFill>
                <a:latin typeface="Arial" charset="0"/>
              </a:rPr>
              <a:t>Da</a:t>
            </a:r>
          </a:p>
          <a:p>
            <a:pPr defTabSz="91686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nb-NO" b="0" baseline="0" dirty="0">
                <a:solidFill>
                  <a:srgbClr val="000000"/>
                </a:solidFill>
                <a:latin typeface="Arial" charset="0"/>
              </a:rPr>
              <a:t> må vi (teamet) oppfatte situasjonen som innringer befinner seg i</a:t>
            </a:r>
          </a:p>
          <a:p>
            <a:pPr defTabSz="91686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nb-NO" b="0" baseline="0" dirty="0">
              <a:solidFill>
                <a:srgbClr val="000000"/>
              </a:solidFill>
              <a:latin typeface="Arial" charset="0"/>
            </a:endParaRPr>
          </a:p>
          <a:p>
            <a:pPr marL="0" marR="0" lvl="0" indent="0" algn="l" defTabSz="91686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 defTabSz="91686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nb-NO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68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8CE1C8-B46E-452C-AD5C-85DE7E9B25BE}" type="slidenum">
              <a:rPr lang="nn-NO" altLang="nb-NO">
                <a:solidFill>
                  <a:srgbClr val="000000"/>
                </a:solidFill>
                <a:latin typeface="Times" panose="02020603050405020304" pitchFamily="18" charset="0"/>
              </a:rPr>
              <a:pPr defTabSz="9168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n-NO" altLang="nb-NO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4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Animasjon</a:t>
            </a:r>
          </a:p>
          <a:p>
            <a:endParaRPr lang="nb-NO" b="1" dirty="0"/>
          </a:p>
          <a:p>
            <a:r>
              <a:rPr lang="nb-NO" b="0" dirty="0"/>
              <a:t>Her ser vi litt nærmere på ulik situasjonsforståelse mellom team.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endParaRPr lang="nb-NO" b="0" dirty="0"/>
          </a:p>
          <a:p>
            <a:endParaRPr lang="nb-NO" b="0" dirty="0"/>
          </a:p>
        </p:txBody>
      </p:sp>
    </p:spTree>
    <p:extLst>
      <p:ext uri="{BB962C8B-B14F-4D97-AF65-F5344CB8AC3E}">
        <p14:creationId xmlns:p14="http://schemas.microsoft.com/office/powerpoint/2010/main" val="1782170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</a:rPr>
              <a:t>Bruk to minutter og tenke gjennom disse spørsmålene selv og skriv ned to-tre punkt.</a:t>
            </a:r>
          </a:p>
          <a:p>
            <a:pPr marL="0" indent="0">
              <a:buNone/>
            </a:pP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</a:rPr>
              <a:t>Diskuter så med kollega i et par minutter og bli enige om tre momenter som så kan presenteres i plenum.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115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The Big Five </a:t>
            </a:r>
            <a:r>
              <a:rPr lang="nb-NO" dirty="0" err="1"/>
              <a:t>henspeiler</a:t>
            </a:r>
            <a:r>
              <a:rPr lang="nb-NO" dirty="0"/>
              <a:t> på at en «riktig» storviltjeger</a:t>
            </a:r>
            <a:r>
              <a:rPr lang="nb-NO" baseline="0" dirty="0"/>
              <a:t> skal ha skutt de fem store i Afrika. </a:t>
            </a:r>
          </a:p>
          <a:p>
            <a:r>
              <a:rPr lang="nb-NO" baseline="0" dirty="0"/>
              <a:t>Studier har vist at der også er fem store innenfor teamsamarbeid</a:t>
            </a:r>
          </a:p>
          <a:p>
            <a:endParaRPr lang="nb-NO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0875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8276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Hvorfor ikke?</a:t>
            </a:r>
          </a:p>
          <a:p>
            <a:r>
              <a:rPr lang="nb-NO" dirty="0"/>
              <a:t>Ha er det han gjør?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Latterliggjør de andre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Vise hvor flink han selv er og fremheve det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Ignorere innspill han ikke liker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Vanskelig for å rose andre</a:t>
            </a:r>
          </a:p>
          <a:p>
            <a:pPr marL="171450" indent="-171450">
              <a:buFontTx/>
              <a:buChar char="-"/>
            </a:pPr>
            <a:endParaRPr lang="nb-NO" baseline="0" dirty="0"/>
          </a:p>
          <a:p>
            <a:pPr marL="0" indent="0">
              <a:buFontTx/>
              <a:buNone/>
            </a:pPr>
            <a:r>
              <a:rPr lang="nb-NO" baseline="0" dirty="0"/>
              <a:t>Det kan gi stress hos de andre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 marL="0" indent="0">
              <a:buFontTx/>
              <a:buNone/>
            </a:pPr>
            <a:endParaRPr lang="nb-NO" baseline="0" dirty="0"/>
          </a:p>
          <a:p>
            <a:pPr marL="171450" indent="-171450">
              <a:buFontTx/>
              <a:buChar char="-"/>
            </a:pPr>
            <a:endParaRPr lang="nb-NO" baseline="0" dirty="0"/>
          </a:p>
          <a:p>
            <a:pPr marL="171450" indent="-1714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471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300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62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2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2A24-9D4E-43FE-9466-0425E3D8DA55}" type="datetime1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8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7169-3E4A-47EE-918A-DABB426882D8}" type="datetime1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051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DA9C-E3AD-453C-BC6B-6D287AA362FE}" type="datetime1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98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6462-F1FA-4408-8712-A803B4EFB129}" type="datetime1">
              <a:rPr lang="nb-NO" smtClean="0"/>
              <a:t>01.12.2023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396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CF10-57FE-4584-91A1-8AC6A95AF2E3}" type="datetime1">
              <a:rPr lang="nb-NO" smtClean="0"/>
              <a:t>01.12.2023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5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703E-7C51-4C5A-911D-7F1EAA19B8E1}" type="datetime1">
              <a:rPr lang="nb-NO" smtClean="0"/>
              <a:t>01.12.2023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72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E42E-BA8C-47BB-9F5E-0641A3C8E673}" type="datetime1">
              <a:rPr lang="nb-NO" smtClean="0"/>
              <a:t>01.12.2023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420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2B7-12E8-452C-AAB8-18DAECF04346}" type="datetime1">
              <a:rPr lang="nb-NO" smtClean="0"/>
              <a:t>01.12.2023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0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6733-D08C-4DF6-9E18-FA4B184C0C32}" type="datetime1">
              <a:rPr lang="nb-NO" smtClean="0"/>
              <a:t>01.12.2023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7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AB0D-9A56-40F3-8FC9-47C523A0290E}" type="datetime1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7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A65B-AB0A-4FFF-B4D7-16621B764B5C}" type="datetime1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82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3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5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39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36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05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97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005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677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1843E-C34D-4AA7-947D-2A07687F33B9}" type="datetime1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752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2" y="0"/>
            <a:ext cx="12188825" cy="6858000"/>
          </a:xfrm>
        </p:spPr>
      </p:pic>
      <p:sp>
        <p:nvSpPr>
          <p:cNvPr id="7" name="Tittel 6"/>
          <p:cNvSpPr>
            <a:spLocks noGrp="1"/>
          </p:cNvSpPr>
          <p:nvPr>
            <p:ph type="ctrTitle"/>
          </p:nvPr>
        </p:nvSpPr>
        <p:spPr>
          <a:xfrm>
            <a:off x="2408076" y="400664"/>
            <a:ext cx="6937804" cy="1083753"/>
          </a:xfrm>
        </p:spPr>
        <p:txBody>
          <a:bodyPr>
            <a:normAutofit fontScale="90000"/>
          </a:bodyPr>
          <a:lstStyle/>
          <a:p>
            <a:pPr algn="l"/>
            <a:r>
              <a:rPr lang="nb-NO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Samhandling i nødmeldetjenesten</a:t>
            </a:r>
            <a:br>
              <a:rPr lang="nb-NO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b-NO" sz="900" dirty="0"/>
            </a:br>
            <a:endParaRPr lang="nb-NO" sz="1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>
          <a:xfrm>
            <a:off x="1671484" y="4801574"/>
            <a:ext cx="9144000" cy="1655762"/>
          </a:xfrm>
        </p:spPr>
        <p:txBody>
          <a:bodyPr>
            <a:normAutofit/>
          </a:bodyPr>
          <a:lstStyle/>
          <a:p>
            <a:endParaRPr lang="nb-NO" sz="1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Grunnkurs for operatører i medisinsk nødmeldetjeneste 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64" y="1980798"/>
            <a:ext cx="3993139" cy="2820776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75FC44E-254D-1CBA-CAA9-CF680CD1B441}"/>
              </a:ext>
            </a:extLst>
          </p:cNvPr>
          <p:cNvSpPr txBox="1"/>
          <p:nvPr/>
        </p:nvSpPr>
        <p:spPr>
          <a:xfrm>
            <a:off x="3439451" y="1980798"/>
            <a:ext cx="51461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 - 3</a:t>
            </a:r>
            <a:b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Menneskelige faktorer som påvirker:</a:t>
            </a:r>
            <a:b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1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ituasjonsforståelse, </a:t>
            </a:r>
            <a:b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1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Atferd i team</a:t>
            </a:r>
            <a:b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eslutningstaking</a:t>
            </a:r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08A7135-E637-2A2D-DEEC-841A14B88FA5}"/>
              </a:ext>
            </a:extLst>
          </p:cNvPr>
          <p:cNvSpPr txBox="1"/>
          <p:nvPr/>
        </p:nvSpPr>
        <p:spPr>
          <a:xfrm>
            <a:off x="10720551" y="6600456"/>
            <a:ext cx="7873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KoKom</a:t>
            </a:r>
          </a:p>
        </p:txBody>
      </p:sp>
    </p:spTree>
    <p:extLst>
      <p:ext uri="{BB962C8B-B14F-4D97-AF65-F5344CB8AC3E}">
        <p14:creationId xmlns:p14="http://schemas.microsoft.com/office/powerpoint/2010/main" val="10371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3485" y="290285"/>
            <a:ext cx="4126015" cy="781504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Operativ psykologi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69686" y="1173166"/>
            <a:ext cx="5526314" cy="520335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</a:rPr>
              <a:t>Teamsamarbeid </a:t>
            </a:r>
          </a:p>
          <a:p>
            <a:pPr marL="0" indent="0">
              <a:lnSpc>
                <a:spcPct val="110000"/>
              </a:lnSpc>
              <a:buNone/>
            </a:pPr>
            <a:endParaRPr lang="nb-N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  <a:t>Team som kommuniserer mye, gir informasjon, følger med på hverandres oppgaver og «stress-nivå» presterer bedre</a:t>
            </a:r>
            <a:b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  <a:t>Teameffektivitet inkluderer både </a:t>
            </a:r>
            <a:r>
              <a:rPr lang="nb-NO" sz="1800" b="1" dirty="0">
                <a:latin typeface="Verdana" panose="020B0604030504040204" pitchFamily="34" charset="0"/>
                <a:ea typeface="Verdana" panose="020B0604030504040204" pitchFamily="34" charset="0"/>
              </a:rPr>
              <a:t>hvorvidt</a:t>
            </a: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  <a:t> et team gjennomfører den oppgaven de skal, og </a:t>
            </a:r>
            <a:r>
              <a:rPr lang="nb-NO" sz="1800" b="1" dirty="0">
                <a:latin typeface="Verdana" panose="020B0604030504040204" pitchFamily="34" charset="0"/>
                <a:ea typeface="Verdana" panose="020B0604030504040204" pitchFamily="34" charset="0"/>
              </a:rPr>
              <a:t>hvordan</a:t>
            </a: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  <a:t> arbeidet blir utført</a:t>
            </a:r>
            <a:b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  <a:t>Når man ikke ser hverandre fysisk er det spesielt viktig å forsøke å få samme oppfatning av situasjonen og «pushe» tilgjengelig informasjon</a:t>
            </a:r>
            <a:b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  <a:t>Disse evnene kan i stor grad øves ved å trene på relevante scenarier og så evaluere prestasjonene</a:t>
            </a:r>
          </a:p>
          <a:p>
            <a:pPr>
              <a:lnSpc>
                <a:spcPct val="110000"/>
              </a:lnSpc>
            </a:pPr>
            <a:endParaRPr lang="nb-N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endParaRPr lang="nb-N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nb-N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2588" y="1300785"/>
            <a:ext cx="4949554" cy="363407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99AC043-C2DF-9AC4-56DA-454FB7754D1B}"/>
              </a:ext>
            </a:extLst>
          </p:cNvPr>
          <p:cNvSpPr txBox="1"/>
          <p:nvPr/>
        </p:nvSpPr>
        <p:spPr>
          <a:xfrm>
            <a:off x="10676630" y="6473011"/>
            <a:ext cx="10759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</a:t>
            </a:r>
            <a:r>
              <a:rPr lang="nb-NO" sz="600" dirty="0" err="1"/>
              <a:t>Dave</a:t>
            </a:r>
            <a:r>
              <a:rPr lang="nb-NO" sz="600" dirty="0"/>
              <a:t> Rosenberg</a:t>
            </a:r>
          </a:p>
        </p:txBody>
      </p:sp>
    </p:spTree>
    <p:extLst>
      <p:ext uri="{BB962C8B-B14F-4D97-AF65-F5344CB8AC3E}">
        <p14:creationId xmlns:p14="http://schemas.microsoft.com/office/powerpoint/2010/main" val="41349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5506" y="310264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nb-NO" sz="28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Årsaker til stress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/>
          <a:srcRect t="1217"/>
          <a:stretch/>
        </p:blipFill>
        <p:spPr>
          <a:xfrm>
            <a:off x="1697246" y="2514600"/>
            <a:ext cx="6370872" cy="3679639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914400" y="1513211"/>
            <a:ext cx="655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Ville du ha likt å arbeide sammen med denne fyren?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B3312E9-0AA5-25C3-5992-69B231951AF1}"/>
              </a:ext>
            </a:extLst>
          </p:cNvPr>
          <p:cNvSpPr txBox="1"/>
          <p:nvPr/>
        </p:nvSpPr>
        <p:spPr>
          <a:xfrm>
            <a:off x="10676630" y="6473011"/>
            <a:ext cx="10727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Bilde hentet fra Rare Gallery</a:t>
            </a:r>
          </a:p>
        </p:txBody>
      </p:sp>
    </p:spTree>
    <p:extLst>
      <p:ext uri="{BB962C8B-B14F-4D97-AF65-F5344CB8AC3E}">
        <p14:creationId xmlns:p14="http://schemas.microsoft.com/office/powerpoint/2010/main" val="202587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5506" y="310264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nb-NO" sz="28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Årsaker til stress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0" y="1275842"/>
            <a:ext cx="5324045" cy="4525963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711200" y="1695957"/>
            <a:ext cx="5384800" cy="4525963"/>
          </a:xfrm>
        </p:spPr>
        <p:txBody>
          <a:bodyPr/>
          <a:lstStyle/>
          <a:p>
            <a:r>
              <a:rPr lang="nb-NO" sz="2000" dirty="0"/>
              <a:t>Stor arbeidsbelastning over tid</a:t>
            </a:r>
          </a:p>
          <a:p>
            <a:r>
              <a:rPr lang="nb-NO" sz="2000" dirty="0"/>
              <a:t>Konflikter med kolleger</a:t>
            </a:r>
          </a:p>
          <a:p>
            <a:r>
              <a:rPr lang="nb-NO" sz="2000" dirty="0"/>
              <a:t>Mangelfull opplæring</a:t>
            </a:r>
          </a:p>
          <a:p>
            <a:r>
              <a:rPr lang="nb-NO" sz="2000" dirty="0"/>
              <a:t>Store forventninger</a:t>
            </a:r>
          </a:p>
          <a:p>
            <a:r>
              <a:rPr lang="nb-NO" sz="2000" dirty="0"/>
              <a:t>Søvnmangel</a:t>
            </a:r>
          </a:p>
          <a:p>
            <a:r>
              <a:rPr lang="nb-NO" sz="2000" dirty="0"/>
              <a:t>Sult (lavt blodsukker)</a:t>
            </a:r>
          </a:p>
          <a:p>
            <a:r>
              <a:rPr lang="nb-NO" sz="2000" dirty="0"/>
              <a:t>Redsel &amp; frykt</a:t>
            </a:r>
          </a:p>
          <a:p>
            <a:endParaRPr lang="nb-NO" sz="24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322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855467" y="2767960"/>
            <a:ext cx="6924078" cy="2079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Hva hjelper når du opplever stress? </a:t>
            </a:r>
          </a:p>
          <a:p>
            <a:endParaRPr lang="nb-NO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b-NO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b-NO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Diskuter med kollega og </a:t>
            </a:r>
            <a:b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bli enige om tre momenter.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4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Bilde 10">
            <a:extLst>
              <a:ext uri="{FF2B5EF4-FFF2-40B4-BE49-F238E27FC236}">
                <a16:creationId xmlns:a16="http://schemas.microsoft.com/office/drawing/2014/main" id="{11F3E8DD-61AF-4710-8515-95E76997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772" y="1631405"/>
            <a:ext cx="3239363" cy="3778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6E8CC18-C1AC-1C80-72F6-405263AAAD7A}"/>
              </a:ext>
            </a:extLst>
          </p:cNvPr>
          <p:cNvSpPr txBox="1"/>
          <p:nvPr/>
        </p:nvSpPr>
        <p:spPr>
          <a:xfrm>
            <a:off x="10720551" y="6600456"/>
            <a:ext cx="12602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Theo </a:t>
            </a:r>
            <a:r>
              <a:rPr lang="nb-NO" sz="600" dirty="0" err="1"/>
              <a:t>Bakkeby</a:t>
            </a:r>
            <a:r>
              <a:rPr lang="nb-NO" sz="600" dirty="0"/>
              <a:t> Høiseth</a:t>
            </a:r>
          </a:p>
        </p:txBody>
      </p:sp>
    </p:spTree>
    <p:extLst>
      <p:ext uri="{BB962C8B-B14F-4D97-AF65-F5344CB8AC3E}">
        <p14:creationId xmlns:p14="http://schemas.microsoft.com/office/powerpoint/2010/main" val="37333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70856" y="594519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nb-NO" sz="28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Hva hjelper ved stress?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61406" y="1600206"/>
            <a:ext cx="10120993" cy="4525963"/>
          </a:xfrm>
        </p:spPr>
        <p:txBody>
          <a:bodyPr/>
          <a:lstStyle/>
          <a:p>
            <a:endParaRPr lang="nb-N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Si fra!</a:t>
            </a:r>
          </a:p>
          <a:p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Korte pauser</a:t>
            </a:r>
          </a:p>
          <a:p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En kopp kaffe</a:t>
            </a:r>
          </a:p>
          <a:p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Variere arbeidsstilling</a:t>
            </a:r>
          </a:p>
          <a:p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Frisk luft</a:t>
            </a:r>
          </a:p>
          <a:p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Avspenning og «puste med magen»</a:t>
            </a:r>
          </a:p>
          <a:p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En latter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6417D33-D2E9-8D7A-FDDF-3C67A3BF8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9352">
            <a:off x="7713744" y="1283546"/>
            <a:ext cx="3308892" cy="333917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27BE075-6513-F58B-7922-69184EA89872}"/>
              </a:ext>
            </a:extLst>
          </p:cNvPr>
          <p:cNvSpPr txBox="1"/>
          <p:nvPr/>
        </p:nvSpPr>
        <p:spPr>
          <a:xfrm>
            <a:off x="10491483" y="6562974"/>
            <a:ext cx="127747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00" dirty="0"/>
              <a:t>Illustrasjon: Theo </a:t>
            </a:r>
            <a:r>
              <a:rPr lang="nb-NO" sz="600" dirty="0" err="1"/>
              <a:t>Bakkeby</a:t>
            </a:r>
            <a:r>
              <a:rPr lang="nb-NO" sz="600" dirty="0"/>
              <a:t> Høiseth</a:t>
            </a:r>
          </a:p>
        </p:txBody>
      </p:sp>
    </p:spTree>
    <p:extLst>
      <p:ext uri="{BB962C8B-B14F-4D97-AF65-F5344CB8AC3E}">
        <p14:creationId xmlns:p14="http://schemas.microsoft.com/office/powerpoint/2010/main" val="11087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9620" y="2165013"/>
            <a:ext cx="90637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Viktig at vi har et arbeidsmiljø der det er rom for å spørre hverandre om veiledning om en er oppi ting en ikke har vært borti før..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</a:b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			Gjør kollegaen din god ;-) </a:t>
            </a:r>
            <a:endParaRPr kumimoji="0" lang="nb-N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163" y="4076842"/>
            <a:ext cx="6254631" cy="207415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379620" y="1143928"/>
            <a:ext cx="8995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Ikke sterkere enn det svakeste leddet… </a:t>
            </a:r>
            <a:endParaRPr kumimoji="0" lang="nb-NO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no-NO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lang="no-NO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7C6D155-C4B5-582B-151F-4A0375B4CF6E}"/>
              </a:ext>
            </a:extLst>
          </p:cNvPr>
          <p:cNvSpPr txBox="1"/>
          <p:nvPr/>
        </p:nvSpPr>
        <p:spPr>
          <a:xfrm>
            <a:off x="10700279" y="6629142"/>
            <a:ext cx="9509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Adobe </a:t>
            </a:r>
            <a:r>
              <a:rPr lang="nb-NO" sz="600" dirty="0" err="1"/>
              <a:t>stock</a:t>
            </a:r>
            <a:endParaRPr lang="nb-NO" sz="600" dirty="0"/>
          </a:p>
        </p:txBody>
      </p:sp>
    </p:spTree>
    <p:extLst>
      <p:ext uri="{BB962C8B-B14F-4D97-AF65-F5344CB8AC3E}">
        <p14:creationId xmlns:p14="http://schemas.microsoft.com/office/powerpoint/2010/main" val="5147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232252" y="1610673"/>
            <a:ext cx="7017113" cy="2079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Er det </a:t>
            </a:r>
            <a:r>
              <a:rPr lang="en-US" sz="2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noen</a:t>
            </a:r>
            <a:r>
              <a:rPr lang="en-US" sz="2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spørsmål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før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vi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avslutter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denne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sesjonen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?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4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Bilde 10">
            <a:extLst>
              <a:ext uri="{FF2B5EF4-FFF2-40B4-BE49-F238E27FC236}">
                <a16:creationId xmlns:a16="http://schemas.microsoft.com/office/drawing/2014/main" id="{11F3E8DD-61AF-4710-8515-95E76997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772" y="1631405"/>
            <a:ext cx="3239363" cy="3778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DA9D9EA-2545-6477-D543-439BED24E366}"/>
              </a:ext>
            </a:extLst>
          </p:cNvPr>
          <p:cNvSpPr txBox="1"/>
          <p:nvPr/>
        </p:nvSpPr>
        <p:spPr>
          <a:xfrm>
            <a:off x="10720551" y="6600456"/>
            <a:ext cx="12602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Theo </a:t>
            </a:r>
            <a:r>
              <a:rPr lang="nb-NO" sz="600" dirty="0" err="1"/>
              <a:t>Bakkeby</a:t>
            </a:r>
            <a:r>
              <a:rPr lang="nb-NO" sz="600" dirty="0"/>
              <a:t> Høiseth</a:t>
            </a:r>
          </a:p>
        </p:txBody>
      </p:sp>
    </p:spTree>
    <p:extLst>
      <p:ext uri="{BB962C8B-B14F-4D97-AF65-F5344CB8AC3E}">
        <p14:creationId xmlns:p14="http://schemas.microsoft.com/office/powerpoint/2010/main" val="10320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Undervisningsmål, del-3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E4E84E2-B036-FD98-ACC8-47A55443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457"/>
            <a:ext cx="82107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  <a:t>Kursdeltaker skal kunne:</a:t>
            </a:r>
          </a:p>
          <a:p>
            <a:pPr>
              <a:lnSpc>
                <a:spcPct val="100000"/>
              </a:lnSpc>
            </a:pPr>
            <a:endParaRPr lang="nb-N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  <a:t>gi eksempler på </a:t>
            </a:r>
            <a:b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  <a:t>hvordan man kan sikre felles situasjonsforståelse innad i teamet og med samarbeidende parter </a:t>
            </a:r>
          </a:p>
          <a:p>
            <a:pPr>
              <a:lnSpc>
                <a:spcPct val="100000"/>
              </a:lnSpc>
            </a:pPr>
            <a:endParaRPr lang="nb-N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  <a:t>hvordan stress, hukommelse, oppmerksomhet samt problemløsning- og beslutningsevne påvirkes  </a:t>
            </a:r>
            <a:b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  <a:t>hvordan en kan motvirke menneskelig feil/svikt</a:t>
            </a:r>
          </a:p>
          <a:p>
            <a:endParaRPr lang="nb-NO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3913F4E-E4A5-18FA-2613-4170CCB40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8928"/>
          <a:stretch/>
        </p:blipFill>
        <p:spPr>
          <a:xfrm>
            <a:off x="8787740" y="1027906"/>
            <a:ext cx="2814163" cy="2802577"/>
          </a:xfrm>
          <a:custGeom>
            <a:avLst/>
            <a:gdLst/>
            <a:ahLst/>
            <a:cxnLst/>
            <a:rect l="l" t="t" r="r" b="b"/>
            <a:pathLst>
              <a:path w="2509736" h="2509736">
                <a:moveTo>
                  <a:pt x="1254868" y="0"/>
                </a:moveTo>
                <a:cubicBezTo>
                  <a:pt x="1947912" y="0"/>
                  <a:pt x="2509736" y="561824"/>
                  <a:pt x="2509736" y="1254868"/>
                </a:cubicBezTo>
                <a:cubicBezTo>
                  <a:pt x="2509736" y="1947912"/>
                  <a:pt x="1947912" y="2509736"/>
                  <a:pt x="1254868" y="2509736"/>
                </a:cubicBezTo>
                <a:cubicBezTo>
                  <a:pt x="561824" y="2509736"/>
                  <a:pt x="0" y="1947912"/>
                  <a:pt x="0" y="1254868"/>
                </a:cubicBezTo>
                <a:cubicBezTo>
                  <a:pt x="0" y="561824"/>
                  <a:pt x="561824" y="0"/>
                  <a:pt x="1254868" y="0"/>
                </a:cubicBezTo>
                <a:close/>
              </a:path>
            </a:pathLst>
          </a:custGeom>
        </p:spPr>
      </p:pic>
      <p:sp>
        <p:nvSpPr>
          <p:cNvPr id="3" name="Bildeforklaring formet som en ellipse 3">
            <a:extLst>
              <a:ext uri="{FF2B5EF4-FFF2-40B4-BE49-F238E27FC236}">
                <a16:creationId xmlns:a16="http://schemas.microsoft.com/office/drawing/2014/main" id="{AF61E86E-982F-13F5-03FC-68C4BC484CBF}"/>
              </a:ext>
            </a:extLst>
          </p:cNvPr>
          <p:cNvSpPr/>
          <p:nvPr/>
        </p:nvSpPr>
        <p:spPr>
          <a:xfrm>
            <a:off x="7397319" y="201113"/>
            <a:ext cx="2019812" cy="1339692"/>
          </a:xfrm>
          <a:prstGeom prst="wedgeEllipseCallout">
            <a:avLst>
              <a:gd name="adj1" fmla="val 85326"/>
              <a:gd name="adj2" fmla="val 925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… har vi nådd målet med emnet?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926ABAA-E80A-D6FB-8C11-3D7E1A054FE2}"/>
              </a:ext>
            </a:extLst>
          </p:cNvPr>
          <p:cNvSpPr txBox="1"/>
          <p:nvPr/>
        </p:nvSpPr>
        <p:spPr>
          <a:xfrm>
            <a:off x="10720551" y="6600456"/>
            <a:ext cx="7873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KoKom</a:t>
            </a:r>
          </a:p>
        </p:txBody>
      </p:sp>
    </p:spTree>
    <p:extLst>
      <p:ext uri="{BB962C8B-B14F-4D97-AF65-F5344CB8AC3E}">
        <p14:creationId xmlns:p14="http://schemas.microsoft.com/office/powerpoint/2010/main" val="52477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Undervisningsmål, del-3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E4E84E2-B036-FD98-ACC8-47A55443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457"/>
            <a:ext cx="82107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  <a:t>Kursdeltaker skal kunne:</a:t>
            </a:r>
          </a:p>
          <a:p>
            <a:pPr>
              <a:lnSpc>
                <a:spcPct val="100000"/>
              </a:lnSpc>
            </a:pPr>
            <a:endParaRPr lang="nb-N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  <a:t>gi eksempler på </a:t>
            </a:r>
            <a:b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  <a:t>hvordan man kan sikre felles situasjonsforståelse innad i teamet og med samarbeidende parter </a:t>
            </a:r>
          </a:p>
          <a:p>
            <a:pPr>
              <a:lnSpc>
                <a:spcPct val="100000"/>
              </a:lnSpc>
            </a:pPr>
            <a:endParaRPr lang="nb-N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  <a:t>hvordan stress, hukommelse, oppmerksomhet samt problemløsning- og beslutningsevne påvirkes</a:t>
            </a:r>
            <a:b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nb-NO" sz="1800" dirty="0">
                <a:latin typeface="Verdana" panose="020B0604030504040204" pitchFamily="34" charset="0"/>
                <a:ea typeface="Verdana" panose="020B0604030504040204" pitchFamily="34" charset="0"/>
              </a:rPr>
              <a:t>hvordan en kan motvirke menneskelig feil/svikt</a:t>
            </a:r>
          </a:p>
          <a:p>
            <a:endParaRPr lang="nb-NO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3913F4E-E4A5-18FA-2613-4170CCB40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8928"/>
          <a:stretch/>
        </p:blipFill>
        <p:spPr>
          <a:xfrm>
            <a:off x="8668986" y="-75727"/>
            <a:ext cx="2814163" cy="2802577"/>
          </a:xfrm>
          <a:custGeom>
            <a:avLst/>
            <a:gdLst/>
            <a:ahLst/>
            <a:cxnLst/>
            <a:rect l="l" t="t" r="r" b="b"/>
            <a:pathLst>
              <a:path w="2509736" h="2509736">
                <a:moveTo>
                  <a:pt x="1254868" y="0"/>
                </a:moveTo>
                <a:cubicBezTo>
                  <a:pt x="1947912" y="0"/>
                  <a:pt x="2509736" y="561824"/>
                  <a:pt x="2509736" y="1254868"/>
                </a:cubicBezTo>
                <a:cubicBezTo>
                  <a:pt x="2509736" y="1947912"/>
                  <a:pt x="1947912" y="2509736"/>
                  <a:pt x="1254868" y="2509736"/>
                </a:cubicBezTo>
                <a:cubicBezTo>
                  <a:pt x="561824" y="2509736"/>
                  <a:pt x="0" y="1947912"/>
                  <a:pt x="0" y="1254868"/>
                </a:cubicBezTo>
                <a:cubicBezTo>
                  <a:pt x="0" y="561824"/>
                  <a:pt x="561824" y="0"/>
                  <a:pt x="1254868" y="0"/>
                </a:cubicBezTo>
                <a:close/>
              </a:path>
            </a:pathLst>
          </a:cu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EB1D5B6C-56C8-6FF8-8912-3ED4B1FB755E}"/>
              </a:ext>
            </a:extLst>
          </p:cNvPr>
          <p:cNvSpPr txBox="1"/>
          <p:nvPr/>
        </p:nvSpPr>
        <p:spPr>
          <a:xfrm>
            <a:off x="10720551" y="6600456"/>
            <a:ext cx="7873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KoKom</a:t>
            </a:r>
          </a:p>
        </p:txBody>
      </p:sp>
    </p:spTree>
    <p:extLst>
      <p:ext uri="{BB962C8B-B14F-4D97-AF65-F5344CB8AC3E}">
        <p14:creationId xmlns:p14="http://schemas.microsoft.com/office/powerpoint/2010/main" val="1003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Operativ psykologi 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Hvordan menneskelige faktorer påvirker situasjonsforståelse, avgjørelser og adferd i kritiske (operative) situasjoner der liv, helse eller grunnleggende</a:t>
            </a:r>
            <a:b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verdier er truet </a:t>
            </a:r>
            <a:b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Hva som kjennetegner team som lykkes</a:t>
            </a:r>
            <a:b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Hvordan påvirker stress og evne til 					    stressmestring operative team</a:t>
            </a:r>
            <a:b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Kan man se ut fra handlinger om et 				                           team har felles situasjonsforståelse?</a:t>
            </a:r>
          </a:p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062" y="2744360"/>
            <a:ext cx="4120738" cy="275679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E0F9FB2-21FC-54FD-C4F3-4A236A644545}"/>
              </a:ext>
            </a:extLst>
          </p:cNvPr>
          <p:cNvSpPr txBox="1"/>
          <p:nvPr/>
        </p:nvSpPr>
        <p:spPr>
          <a:xfrm>
            <a:off x="10720551" y="6600456"/>
            <a:ext cx="6864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Bilde: </a:t>
            </a:r>
            <a:r>
              <a:rPr lang="nb-NO" sz="600" dirty="0" err="1"/>
              <a:t>Jostemikk</a:t>
            </a:r>
            <a:endParaRPr lang="nb-NO" sz="600" dirty="0"/>
          </a:p>
        </p:txBody>
      </p:sp>
    </p:spTree>
    <p:extLst>
      <p:ext uri="{BB962C8B-B14F-4D97-AF65-F5344CB8AC3E}">
        <p14:creationId xmlns:p14="http://schemas.microsoft.com/office/powerpoint/2010/main" val="41879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B0BD10C-935B-9773-7836-9BF6C4409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89" y="526430"/>
            <a:ext cx="9361587" cy="580513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0F6E2EA-2613-EB41-9789-AB55ECC40F9A}"/>
              </a:ext>
            </a:extLst>
          </p:cNvPr>
          <p:cNvSpPr txBox="1"/>
          <p:nvPr/>
        </p:nvSpPr>
        <p:spPr>
          <a:xfrm>
            <a:off x="10649607" y="6519042"/>
            <a:ext cx="9300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Bilde: Helsedirektoratet</a:t>
            </a:r>
          </a:p>
        </p:txBody>
      </p:sp>
    </p:spTree>
    <p:extLst>
      <p:ext uri="{BB962C8B-B14F-4D97-AF65-F5344CB8AC3E}">
        <p14:creationId xmlns:p14="http://schemas.microsoft.com/office/powerpoint/2010/main" val="31771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82BFC48-08E5-98AC-5127-AFF8A1B6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43ED88-7395-441A-B1BA-2D39B89399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Bilde 5" descr="Et bilde som inneholder tekst, Font, sirkel, skjermbilde">
            <a:extLst>
              <a:ext uri="{FF2B5EF4-FFF2-40B4-BE49-F238E27FC236}">
                <a16:creationId xmlns:a16="http://schemas.microsoft.com/office/drawing/2014/main" id="{C27EEAB4-AD1E-1503-DC23-37131CDE3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35" y="664998"/>
            <a:ext cx="8050510" cy="569135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9C13EBA-BA06-57F4-2DCF-9799FEA3ECF0}"/>
              </a:ext>
            </a:extLst>
          </p:cNvPr>
          <p:cNvSpPr txBox="1"/>
          <p:nvPr/>
        </p:nvSpPr>
        <p:spPr>
          <a:xfrm>
            <a:off x="10720551" y="6600456"/>
            <a:ext cx="7873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KoKom</a:t>
            </a:r>
          </a:p>
        </p:txBody>
      </p:sp>
    </p:spTree>
    <p:extLst>
      <p:ext uri="{BB962C8B-B14F-4D97-AF65-F5344CB8AC3E}">
        <p14:creationId xmlns:p14="http://schemas.microsoft.com/office/powerpoint/2010/main" val="597852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3485" y="290285"/>
            <a:ext cx="4911995" cy="781504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Ulik situasjonsforståelse</a:t>
            </a:r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65423" y="1371730"/>
            <a:ext cx="4949554" cy="363407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BBCF962-EBEB-4F85-B369-0A6BAE260756}"/>
              </a:ext>
            </a:extLst>
          </p:cNvPr>
          <p:cNvSpPr txBox="1"/>
          <p:nvPr/>
        </p:nvSpPr>
        <p:spPr>
          <a:xfrm>
            <a:off x="584938" y="1255844"/>
            <a:ext cx="609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2000" dirty="0"/>
              <a:t>Kan man se om et team har felles situasjonsforståelse?</a:t>
            </a:r>
            <a:endParaRPr lang="nb-N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04ABE66A-662B-13C1-D117-DE9167A1F155}"/>
              </a:ext>
            </a:extLst>
          </p:cNvPr>
          <p:cNvSpPr txBox="1">
            <a:spLocks/>
          </p:cNvSpPr>
          <p:nvPr/>
        </p:nvSpPr>
        <p:spPr>
          <a:xfrm>
            <a:off x="489858" y="1937196"/>
            <a:ext cx="6262730" cy="4045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/>
              <a:t>Team som kommuniserer mye, gir informasjon, følger med på hverandres oppgaver og «stress-nivå» presterer bedre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Er man opptatt av seg selv eller at teamet skal lykkes?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Er det lett å ta opp ting som ikke ble slik man ønsket?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Blir kritikk tatt personlig? 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Hvordan er «takhøyden»?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88FED68-47A2-39BF-D776-7088ED50F089}"/>
              </a:ext>
            </a:extLst>
          </p:cNvPr>
          <p:cNvSpPr txBox="1"/>
          <p:nvPr/>
        </p:nvSpPr>
        <p:spPr>
          <a:xfrm>
            <a:off x="10676630" y="6473011"/>
            <a:ext cx="10759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</a:t>
            </a:r>
            <a:r>
              <a:rPr lang="nb-NO" sz="600" dirty="0" err="1"/>
              <a:t>Dave</a:t>
            </a:r>
            <a:r>
              <a:rPr lang="nb-NO" sz="600" dirty="0"/>
              <a:t> Rosenberg</a:t>
            </a:r>
          </a:p>
        </p:txBody>
      </p:sp>
    </p:spTree>
    <p:extLst>
      <p:ext uri="{BB962C8B-B14F-4D97-AF65-F5344CB8AC3E}">
        <p14:creationId xmlns:p14="http://schemas.microsoft.com/office/powerpoint/2010/main" val="35914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638827" y="3020119"/>
            <a:ext cx="7244127" cy="2079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Hvilke faktorer tror du kan påvirke vår situasjonsforståelse, adferd, beslutningstaking i kritiske situasjoner?</a:t>
            </a:r>
          </a:p>
          <a:p>
            <a:b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Hvordan kan dette innvirke på teamsamarbeidet i sentralen?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4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Bilde 10">
            <a:extLst>
              <a:ext uri="{FF2B5EF4-FFF2-40B4-BE49-F238E27FC236}">
                <a16:creationId xmlns:a16="http://schemas.microsoft.com/office/drawing/2014/main" id="{11F3E8DD-61AF-4710-8515-95E76997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772" y="1631405"/>
            <a:ext cx="3239363" cy="3778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1E3170C-459A-0F55-98DD-73F9928F76DB}"/>
              </a:ext>
            </a:extLst>
          </p:cNvPr>
          <p:cNvSpPr txBox="1"/>
          <p:nvPr/>
        </p:nvSpPr>
        <p:spPr>
          <a:xfrm>
            <a:off x="10720551" y="6600456"/>
            <a:ext cx="12602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Theo </a:t>
            </a:r>
            <a:r>
              <a:rPr lang="nb-NO" sz="600" dirty="0" err="1"/>
              <a:t>Bakkeby</a:t>
            </a:r>
            <a:r>
              <a:rPr lang="nb-NO" sz="600" dirty="0"/>
              <a:t> Høiseth</a:t>
            </a:r>
          </a:p>
        </p:txBody>
      </p:sp>
    </p:spTree>
    <p:extLst>
      <p:ext uri="{BB962C8B-B14F-4D97-AF65-F5344CB8AC3E}">
        <p14:creationId xmlns:p14="http://schemas.microsoft.com/office/powerpoint/2010/main" val="306381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52650" y="12883"/>
            <a:ext cx="7886700" cy="1325563"/>
          </a:xfrm>
        </p:spPr>
        <p:txBody>
          <a:bodyPr/>
          <a:lstStyle/>
          <a:p>
            <a:r>
              <a:rPr lang="nb-NO" dirty="0"/>
              <a:t>Teamprosessene: «The Big Five»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7021" y="1224104"/>
            <a:ext cx="8331676" cy="4669435"/>
          </a:xfrm>
        </p:spPr>
        <p:txBody>
          <a:bodyPr>
            <a:noAutofit/>
          </a:bodyPr>
          <a:lstStyle/>
          <a:p>
            <a:r>
              <a:rPr lang="nb-NO" sz="2400" dirty="0"/>
              <a:t>Teamledelse</a:t>
            </a:r>
          </a:p>
          <a:p>
            <a:r>
              <a:rPr lang="nb-NO" sz="2400" dirty="0"/>
              <a:t>Gjensidig monitorering</a:t>
            </a:r>
            <a:endParaRPr lang="nb-NO" sz="2000" dirty="0"/>
          </a:p>
          <a:p>
            <a:r>
              <a:rPr lang="nb-NO" sz="2400" dirty="0"/>
              <a:t>Gjensidig støtteatferd</a:t>
            </a:r>
          </a:p>
          <a:p>
            <a:r>
              <a:rPr lang="nb-NO" sz="2400" dirty="0"/>
              <a:t>Tilpasningsdyktighet </a:t>
            </a:r>
          </a:p>
          <a:p>
            <a:r>
              <a:rPr lang="nb-NO" sz="2400" dirty="0"/>
              <a:t>Teamorientering</a:t>
            </a:r>
            <a:endParaRPr lang="nb-NO" sz="18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098" y="1338446"/>
            <a:ext cx="7760881" cy="343844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1EA1383-B4D4-8095-833D-5664E133ABE5}"/>
              </a:ext>
            </a:extLst>
          </p:cNvPr>
          <p:cNvSpPr txBox="1"/>
          <p:nvPr/>
        </p:nvSpPr>
        <p:spPr>
          <a:xfrm>
            <a:off x="10720551" y="6600456"/>
            <a:ext cx="7633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Bilde: Adobe </a:t>
            </a:r>
            <a:r>
              <a:rPr lang="nb-NO" sz="600" dirty="0" err="1"/>
              <a:t>stock</a:t>
            </a:r>
            <a:endParaRPr lang="nb-NO" sz="600" dirty="0"/>
          </a:p>
        </p:txBody>
      </p:sp>
    </p:spTree>
    <p:extLst>
      <p:ext uri="{BB962C8B-B14F-4D97-AF65-F5344CB8AC3E}">
        <p14:creationId xmlns:p14="http://schemas.microsoft.com/office/powerpoint/2010/main" val="419709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49286" y="365127"/>
            <a:ext cx="8904513" cy="1325563"/>
          </a:xfrm>
        </p:spPr>
        <p:txBody>
          <a:bodyPr/>
          <a:lstStyle/>
          <a:p>
            <a:r>
              <a:rPr lang="nb-NO" dirty="0"/>
              <a:t>Hva tenker dere om dette: </a:t>
            </a:r>
            <a:br>
              <a:rPr lang="nb-NO" dirty="0"/>
            </a:br>
            <a:r>
              <a:rPr lang="nb-NO" dirty="0"/>
              <a:t>Kan dere kjenne dere igjen?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6557" y="2110580"/>
            <a:ext cx="10515600" cy="4351338"/>
          </a:xfrm>
        </p:spPr>
        <p:txBody>
          <a:bodyPr/>
          <a:lstStyle/>
          <a:p>
            <a:r>
              <a:rPr lang="nb-NO" dirty="0"/>
              <a:t>Diskuter med kollega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197" y="5804068"/>
            <a:ext cx="2635982" cy="74579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306" y="2110580"/>
            <a:ext cx="6096851" cy="34294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F240700-2E2E-7B5F-1B4E-791BF3F8819A}"/>
              </a:ext>
            </a:extLst>
          </p:cNvPr>
          <p:cNvSpPr txBox="1"/>
          <p:nvPr/>
        </p:nvSpPr>
        <p:spPr>
          <a:xfrm>
            <a:off x="10720551" y="6600456"/>
            <a:ext cx="7633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Bilde: Adobe </a:t>
            </a:r>
            <a:r>
              <a:rPr lang="nb-NO" sz="600" dirty="0" err="1"/>
              <a:t>stock</a:t>
            </a:r>
            <a:endParaRPr lang="nb-NO" sz="600" dirty="0"/>
          </a:p>
        </p:txBody>
      </p:sp>
    </p:spTree>
    <p:extLst>
      <p:ext uri="{BB962C8B-B14F-4D97-AF65-F5344CB8AC3E}">
        <p14:creationId xmlns:p14="http://schemas.microsoft.com/office/powerpoint/2010/main" val="211767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1F3C1C7FA91D4C90CC1DFEAB28AFC6" ma:contentTypeVersion="12" ma:contentTypeDescription="Opprett et nytt dokument." ma:contentTypeScope="" ma:versionID="98e337bf759f0050ddf6be74fbb39220">
  <xsd:schema xmlns:xsd="http://www.w3.org/2001/XMLSchema" xmlns:xs="http://www.w3.org/2001/XMLSchema" xmlns:p="http://schemas.microsoft.com/office/2006/metadata/properties" xmlns:ns2="820d7fd5-9309-423a-b0d3-bdc528a00c6f" xmlns:ns3="70bd2ea5-bdb3-40dd-892e-653457c1e963" targetNamespace="http://schemas.microsoft.com/office/2006/metadata/properties" ma:root="true" ma:fieldsID="a8281cb47b3bc76563f8a55c12516da8" ns2:_="" ns3:_="">
    <xsd:import namespace="820d7fd5-9309-423a-b0d3-bdc528a00c6f"/>
    <xsd:import namespace="70bd2ea5-bdb3-40dd-892e-653457c1e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d7fd5-9309-423a-b0d3-bdc528a00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36a61b50-ac2f-48d5-8ac7-e75171fb6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2ea5-bdb3-40dd-892e-653457c1e96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014a1ee-f697-4c59-b93a-b1bc24fc05b2}" ma:internalName="TaxCatchAll" ma:showField="CatchAllData" ma:web="70bd2ea5-bdb3-40dd-892e-653457c1e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0d7fd5-9309-423a-b0d3-bdc528a00c6f">
      <Terms xmlns="http://schemas.microsoft.com/office/infopath/2007/PartnerControls"/>
    </lcf76f155ced4ddcb4097134ff3c332f>
    <TaxCatchAll xmlns="70bd2ea5-bdb3-40dd-892e-653457c1e963" xsi:nil="true"/>
  </documentManagement>
</p:properties>
</file>

<file path=customXml/itemProps1.xml><?xml version="1.0" encoding="utf-8"?>
<ds:datastoreItem xmlns:ds="http://schemas.openxmlformats.org/officeDocument/2006/customXml" ds:itemID="{BCA0756D-260A-40BD-980F-4F40F713FA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0d7fd5-9309-423a-b0d3-bdc528a00c6f"/>
    <ds:schemaRef ds:uri="70bd2ea5-bdb3-40dd-892e-653457c1e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5049FA-A3E3-4BEC-BD65-208682775E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63071D-A823-448A-ABBF-2C8C63E0A6A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0bd2ea5-bdb3-40dd-892e-653457c1e963"/>
    <ds:schemaRef ds:uri="820d7fd5-9309-423a-b0d3-bdc528a00c6f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5130</TotalTime>
  <Words>934</Words>
  <Application>Microsoft Office PowerPoint</Application>
  <PresentationFormat>Widescreen</PresentationFormat>
  <Paragraphs>162</Paragraphs>
  <Slides>17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</vt:lpstr>
      <vt:lpstr>Verdana</vt:lpstr>
      <vt:lpstr>Office-tema</vt:lpstr>
      <vt:lpstr>3_Office-tema</vt:lpstr>
      <vt:lpstr>Samhandling i nødmeldetjenesten  </vt:lpstr>
      <vt:lpstr>Undervisningsmål, del-3 </vt:lpstr>
      <vt:lpstr>Operativ psykologi </vt:lpstr>
      <vt:lpstr>PowerPoint-presentasjon</vt:lpstr>
      <vt:lpstr>PowerPoint-presentasjon</vt:lpstr>
      <vt:lpstr>Ulik situasjonsforståelse</vt:lpstr>
      <vt:lpstr>PowerPoint-presentasjon</vt:lpstr>
      <vt:lpstr>Teamprosessene: «The Big Five»</vt:lpstr>
      <vt:lpstr>Hva tenker dere om dette:  Kan dere kjenne dere igjen?</vt:lpstr>
      <vt:lpstr>Operativ psykologi</vt:lpstr>
      <vt:lpstr>Årsaker til stress</vt:lpstr>
      <vt:lpstr>Årsaker til stress</vt:lpstr>
      <vt:lpstr>PowerPoint-presentasjon</vt:lpstr>
      <vt:lpstr>Hva hjelper ved stress?</vt:lpstr>
      <vt:lpstr>PowerPoint-presentasjon</vt:lpstr>
      <vt:lpstr>PowerPoint-presentasjon</vt:lpstr>
      <vt:lpstr>Undervisningsmål, del-3 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Simonsen, Elisabeth Suhr</dc:creator>
  <cp:lastModifiedBy>Ellingsen, Thor Andre</cp:lastModifiedBy>
  <cp:revision>132</cp:revision>
  <cp:lastPrinted>2023-08-23T09:14:44Z</cp:lastPrinted>
  <dcterms:created xsi:type="dcterms:W3CDTF">2023-04-26T08:54:37Z</dcterms:created>
  <dcterms:modified xsi:type="dcterms:W3CDTF">2023-12-01T13:19:05Z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0x010100CD1F3C1C7FA91D4C90CC1DFEAB28AFC6</vt:lpwstr>
  </property>
  <property fmtid="{D5CDD505-2E9C-101B-9397-08002B2CF9AE}" pid="3" name="MSIP_Label_d291ddcc-9a90-46b7-a727-d19b3ec4b730_Enabled">
    <vt:lpwstr>true</vt:lpwstr>
  </property>
  <property fmtid="{D5CDD505-2E9C-101B-9397-08002B2CF9AE}" pid="4" name="MSIP_Label_d291ddcc-9a90-46b7-a727-d19b3ec4b730_SetDate">
    <vt:lpwstr>2023-06-01T10:10:05Z</vt:lpwstr>
  </property>
  <property fmtid="{D5CDD505-2E9C-101B-9397-08002B2CF9AE}" pid="5" name="MSIP_Label_d291ddcc-9a90-46b7-a727-d19b3ec4b730_Method">
    <vt:lpwstr>Privileged</vt:lpwstr>
  </property>
  <property fmtid="{D5CDD505-2E9C-101B-9397-08002B2CF9AE}" pid="6" name="MSIP_Label_d291ddcc-9a90-46b7-a727-d19b3ec4b730_Name">
    <vt:lpwstr>Åpen</vt:lpwstr>
  </property>
  <property fmtid="{D5CDD505-2E9C-101B-9397-08002B2CF9AE}" pid="7" name="MSIP_Label_d291ddcc-9a90-46b7-a727-d19b3ec4b730_SiteId">
    <vt:lpwstr>bdcbe535-f3cf-49f5-8a6a-fb6d98dc7837</vt:lpwstr>
  </property>
  <property fmtid="{D5CDD505-2E9C-101B-9397-08002B2CF9AE}" pid="8" name="MSIP_Label_d291ddcc-9a90-46b7-a727-d19b3ec4b730_ActionId">
    <vt:lpwstr>fac7773e-4898-4551-a58c-1dd966acc03b</vt:lpwstr>
  </property>
  <property fmtid="{D5CDD505-2E9C-101B-9397-08002B2CF9AE}" pid="9" name="MSIP_Label_d291ddcc-9a90-46b7-a727-d19b3ec4b730_ContentBits">
    <vt:lpwstr>0</vt:lpwstr>
  </property>
  <property fmtid="{D5CDD505-2E9C-101B-9397-08002B2CF9AE}" pid="10" name="MediaServiceImageTags">
    <vt:lpwstr/>
  </property>
</Properties>
</file>