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29"/>
  </p:notesMasterIdLst>
  <p:sldIdLst>
    <p:sldId id="288" r:id="rId7"/>
    <p:sldId id="329" r:id="rId8"/>
    <p:sldId id="258" r:id="rId9"/>
    <p:sldId id="257" r:id="rId10"/>
    <p:sldId id="328" r:id="rId11"/>
    <p:sldId id="270" r:id="rId12"/>
    <p:sldId id="266" r:id="rId13"/>
    <p:sldId id="294" r:id="rId14"/>
    <p:sldId id="265" r:id="rId15"/>
    <p:sldId id="271" r:id="rId16"/>
    <p:sldId id="293" r:id="rId17"/>
    <p:sldId id="273" r:id="rId18"/>
    <p:sldId id="291" r:id="rId19"/>
    <p:sldId id="277" r:id="rId20"/>
    <p:sldId id="280" r:id="rId21"/>
    <p:sldId id="281" r:id="rId22"/>
    <p:sldId id="282" r:id="rId23"/>
    <p:sldId id="283" r:id="rId24"/>
    <p:sldId id="276" r:id="rId25"/>
    <p:sldId id="290" r:id="rId26"/>
    <p:sldId id="260" r:id="rId27"/>
    <p:sldId id="297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D7F433-72A3-4D71-BD45-168FCB2E3397}" v="43" dt="2023-11-28T15:52:20.754"/>
    <p1510:client id="{F3EA302E-EF97-4A2C-B663-DE95CDD91E90}" v="90" dt="2023-11-28T15:58:29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3" autoAdjust="0"/>
  </p:normalViewPr>
  <p:slideViewPr>
    <p:cSldViewPr snapToGrid="0">
      <p:cViewPr>
        <p:scale>
          <a:sx n="400" d="100"/>
          <a:sy n="400" d="100"/>
        </p:scale>
        <p:origin x="-19814" y="-118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r Andre" userId="63925441-3473-4800-afc1-e5743549fef7" providerId="ADAL" clId="{F3EA302E-EF97-4A2C-B663-DE95CDD91E90}"/>
    <pc:docChg chg="modSld">
      <pc:chgData name="Thor Andre" userId="63925441-3473-4800-afc1-e5743549fef7" providerId="ADAL" clId="{F3EA302E-EF97-4A2C-B663-DE95CDD91E90}" dt="2023-11-28T18:06:41.449" v="127" actId="14100"/>
      <pc:docMkLst>
        <pc:docMk/>
      </pc:docMkLst>
      <pc:sldChg chg="addSp modSp mod">
        <pc:chgData name="Thor Andre" userId="63925441-3473-4800-afc1-e5743549fef7" providerId="ADAL" clId="{F3EA302E-EF97-4A2C-B663-DE95CDD91E90}" dt="2023-11-28T15:54:53.755" v="15" actId="122"/>
        <pc:sldMkLst>
          <pc:docMk/>
          <pc:sldMk cId="2085806627" sldId="257"/>
        </pc:sldMkLst>
        <pc:spChg chg="add mod">
          <ac:chgData name="Thor Andre" userId="63925441-3473-4800-afc1-e5743549fef7" providerId="ADAL" clId="{F3EA302E-EF97-4A2C-B663-DE95CDD91E90}" dt="2023-11-28T15:54:53.755" v="15" actId="122"/>
          <ac:spMkLst>
            <pc:docMk/>
            <pc:sldMk cId="2085806627" sldId="257"/>
            <ac:spMk id="6" creationId="{264F1AFF-2AA2-D367-A7CE-A6931E19B25D}"/>
          </ac:spMkLst>
        </pc:spChg>
      </pc:sldChg>
      <pc:sldChg chg="modSp mod">
        <pc:chgData name="Thor Andre" userId="63925441-3473-4800-afc1-e5743549fef7" providerId="ADAL" clId="{F3EA302E-EF97-4A2C-B663-DE95CDD91E90}" dt="2023-11-28T15:54:08.054" v="6" actId="1076"/>
        <pc:sldMkLst>
          <pc:docMk/>
          <pc:sldMk cId="2417883252" sldId="258"/>
        </pc:sldMkLst>
        <pc:spChg chg="mod">
          <ac:chgData name="Thor Andre" userId="63925441-3473-4800-afc1-e5743549fef7" providerId="ADAL" clId="{F3EA302E-EF97-4A2C-B663-DE95CDD91E90}" dt="2023-11-28T15:54:08.054" v="6" actId="1076"/>
          <ac:spMkLst>
            <pc:docMk/>
            <pc:sldMk cId="2417883252" sldId="258"/>
            <ac:spMk id="7" creationId="{2294CA40-3513-F2B8-5D47-E3FA4838CACC}"/>
          </ac:spMkLst>
        </pc:spChg>
      </pc:sldChg>
      <pc:sldChg chg="addSp modSp">
        <pc:chgData name="Thor Andre" userId="63925441-3473-4800-afc1-e5743549fef7" providerId="ADAL" clId="{F3EA302E-EF97-4A2C-B663-DE95CDD91E90}" dt="2023-11-28T15:56:21.877" v="33"/>
        <pc:sldMkLst>
          <pc:docMk/>
          <pc:sldMk cId="4062087388" sldId="260"/>
        </pc:sldMkLst>
        <pc:spChg chg="add mod">
          <ac:chgData name="Thor Andre" userId="63925441-3473-4800-afc1-e5743549fef7" providerId="ADAL" clId="{F3EA302E-EF97-4A2C-B663-DE95CDD91E90}" dt="2023-11-28T15:56:21.877" v="33"/>
          <ac:spMkLst>
            <pc:docMk/>
            <pc:sldMk cId="4062087388" sldId="260"/>
            <ac:spMk id="6" creationId="{0792B979-B15A-CD7F-D405-CC8BE222FCDB}"/>
          </ac:spMkLst>
        </pc:spChg>
      </pc:sldChg>
      <pc:sldChg chg="addSp modSp">
        <pc:chgData name="Thor Andre" userId="63925441-3473-4800-afc1-e5743549fef7" providerId="ADAL" clId="{F3EA302E-EF97-4A2C-B663-DE95CDD91E90}" dt="2023-11-28T15:55:42.551" v="26"/>
        <pc:sldMkLst>
          <pc:docMk/>
          <pc:sldMk cId="1066356949" sldId="265"/>
        </pc:sldMkLst>
        <pc:spChg chg="add mod">
          <ac:chgData name="Thor Andre" userId="63925441-3473-4800-afc1-e5743549fef7" providerId="ADAL" clId="{F3EA302E-EF97-4A2C-B663-DE95CDD91E90}" dt="2023-11-28T15:55:42.551" v="26"/>
          <ac:spMkLst>
            <pc:docMk/>
            <pc:sldMk cId="1066356949" sldId="265"/>
            <ac:spMk id="4" creationId="{81BFB103-5BD0-BDEF-2763-E5B01C11A2E1}"/>
          </ac:spMkLst>
        </pc:spChg>
      </pc:sldChg>
      <pc:sldChg chg="addSp modSp">
        <pc:chgData name="Thor Andre" userId="63925441-3473-4800-afc1-e5743549fef7" providerId="ADAL" clId="{F3EA302E-EF97-4A2C-B663-DE95CDD91E90}" dt="2023-11-28T15:55:38.590" v="24"/>
        <pc:sldMkLst>
          <pc:docMk/>
          <pc:sldMk cId="1513502029" sldId="266"/>
        </pc:sldMkLst>
        <pc:spChg chg="add mod">
          <ac:chgData name="Thor Andre" userId="63925441-3473-4800-afc1-e5743549fef7" providerId="ADAL" clId="{F3EA302E-EF97-4A2C-B663-DE95CDD91E90}" dt="2023-11-28T15:55:38.590" v="24"/>
          <ac:spMkLst>
            <pc:docMk/>
            <pc:sldMk cId="1513502029" sldId="266"/>
            <ac:spMk id="6" creationId="{063CE901-38BA-F2F4-64E5-80D560EE8393}"/>
          </ac:spMkLst>
        </pc:spChg>
      </pc:sldChg>
      <pc:sldChg chg="addSp modSp mod">
        <pc:chgData name="Thor Andre" userId="63925441-3473-4800-afc1-e5743549fef7" providerId="ADAL" clId="{F3EA302E-EF97-4A2C-B663-DE95CDD91E90}" dt="2023-11-28T15:55:33.320" v="23" actId="1036"/>
        <pc:sldMkLst>
          <pc:docMk/>
          <pc:sldMk cId="2680385838" sldId="270"/>
        </pc:sldMkLst>
        <pc:spChg chg="add mod">
          <ac:chgData name="Thor Andre" userId="63925441-3473-4800-afc1-e5743549fef7" providerId="ADAL" clId="{F3EA302E-EF97-4A2C-B663-DE95CDD91E90}" dt="2023-11-28T15:55:33.320" v="23" actId="1036"/>
          <ac:spMkLst>
            <pc:docMk/>
            <pc:sldMk cId="2680385838" sldId="270"/>
            <ac:spMk id="7" creationId="{5A4A8732-82A1-967A-DF80-A1482A215CA4}"/>
          </ac:spMkLst>
        </pc:spChg>
      </pc:sldChg>
      <pc:sldChg chg="addSp modSp mod">
        <pc:chgData name="Thor Andre" userId="63925441-3473-4800-afc1-e5743549fef7" providerId="ADAL" clId="{F3EA302E-EF97-4A2C-B663-DE95CDD91E90}" dt="2023-11-28T15:58:29.777" v="89" actId="1076"/>
        <pc:sldMkLst>
          <pc:docMk/>
          <pc:sldMk cId="442163153" sldId="277"/>
        </pc:sldMkLst>
        <pc:spChg chg="add mod">
          <ac:chgData name="Thor Andre" userId="63925441-3473-4800-afc1-e5743549fef7" providerId="ADAL" clId="{F3EA302E-EF97-4A2C-B663-DE95CDD91E90}" dt="2023-11-28T15:58:29.777" v="89" actId="1076"/>
          <ac:spMkLst>
            <pc:docMk/>
            <pc:sldMk cId="442163153" sldId="277"/>
            <ac:spMk id="7" creationId="{39F6A541-9630-8A1E-8B54-74D9FD277541}"/>
          </ac:spMkLst>
        </pc:spChg>
      </pc:sldChg>
      <pc:sldChg chg="addSp modSp">
        <pc:chgData name="Thor Andre" userId="63925441-3473-4800-afc1-e5743549fef7" providerId="ADAL" clId="{F3EA302E-EF97-4A2C-B663-DE95CDD91E90}" dt="2023-11-28T15:56:03.963" v="29"/>
        <pc:sldMkLst>
          <pc:docMk/>
          <pc:sldMk cId="884300474" sldId="280"/>
        </pc:sldMkLst>
        <pc:spChg chg="add mod">
          <ac:chgData name="Thor Andre" userId="63925441-3473-4800-afc1-e5743549fef7" providerId="ADAL" clId="{F3EA302E-EF97-4A2C-B663-DE95CDD91E90}" dt="2023-11-28T15:56:03.963" v="29"/>
          <ac:spMkLst>
            <pc:docMk/>
            <pc:sldMk cId="884300474" sldId="280"/>
            <ac:spMk id="7" creationId="{76A28C64-2CFD-FCD2-357C-1C6FD5572A5B}"/>
          </ac:spMkLst>
        </pc:spChg>
      </pc:sldChg>
      <pc:sldChg chg="addSp modSp mod">
        <pc:chgData name="Thor Andre" userId="63925441-3473-4800-afc1-e5743549fef7" providerId="ADAL" clId="{F3EA302E-EF97-4A2C-B663-DE95CDD91E90}" dt="2023-11-28T15:57:55.065" v="74" actId="14100"/>
        <pc:sldMkLst>
          <pc:docMk/>
          <pc:sldMk cId="1215465250" sldId="281"/>
        </pc:sldMkLst>
        <pc:spChg chg="add mod">
          <ac:chgData name="Thor Andre" userId="63925441-3473-4800-afc1-e5743549fef7" providerId="ADAL" clId="{F3EA302E-EF97-4A2C-B663-DE95CDD91E90}" dt="2023-11-28T15:57:55.065" v="74" actId="14100"/>
          <ac:spMkLst>
            <pc:docMk/>
            <pc:sldMk cId="1215465250" sldId="281"/>
            <ac:spMk id="7" creationId="{37C7FFC4-5112-12B6-E693-EEC2D8CC533D}"/>
          </ac:spMkLst>
        </pc:spChg>
      </pc:sldChg>
      <pc:sldChg chg="addSp modSp">
        <pc:chgData name="Thor Andre" userId="63925441-3473-4800-afc1-e5743549fef7" providerId="ADAL" clId="{F3EA302E-EF97-4A2C-B663-DE95CDD91E90}" dt="2023-11-28T15:56:13.438" v="31"/>
        <pc:sldMkLst>
          <pc:docMk/>
          <pc:sldMk cId="1804800122" sldId="282"/>
        </pc:sldMkLst>
        <pc:spChg chg="add mod">
          <ac:chgData name="Thor Andre" userId="63925441-3473-4800-afc1-e5743549fef7" providerId="ADAL" clId="{F3EA302E-EF97-4A2C-B663-DE95CDD91E90}" dt="2023-11-28T15:56:13.438" v="31"/>
          <ac:spMkLst>
            <pc:docMk/>
            <pc:sldMk cId="1804800122" sldId="282"/>
            <ac:spMk id="7" creationId="{A1CA578C-49B6-67E0-AD0C-89B5F2469743}"/>
          </ac:spMkLst>
        </pc:spChg>
      </pc:sldChg>
      <pc:sldChg chg="addSp modSp">
        <pc:chgData name="Thor Andre" userId="63925441-3473-4800-afc1-e5743549fef7" providerId="ADAL" clId="{F3EA302E-EF97-4A2C-B663-DE95CDD91E90}" dt="2023-11-28T15:56:17.197" v="32"/>
        <pc:sldMkLst>
          <pc:docMk/>
          <pc:sldMk cId="796677919" sldId="283"/>
        </pc:sldMkLst>
        <pc:spChg chg="add mod">
          <ac:chgData name="Thor Andre" userId="63925441-3473-4800-afc1-e5743549fef7" providerId="ADAL" clId="{F3EA302E-EF97-4A2C-B663-DE95CDD91E90}" dt="2023-11-28T15:56:17.197" v="32"/>
          <ac:spMkLst>
            <pc:docMk/>
            <pc:sldMk cId="796677919" sldId="283"/>
            <ac:spMk id="7" creationId="{62FAC74B-5028-A750-DB6C-30EC16298D31}"/>
          </ac:spMkLst>
        </pc:spChg>
      </pc:sldChg>
      <pc:sldChg chg="addSp modSp mod">
        <pc:chgData name="Thor Andre" userId="63925441-3473-4800-afc1-e5743549fef7" providerId="ADAL" clId="{F3EA302E-EF97-4A2C-B663-DE95CDD91E90}" dt="2023-11-28T18:05:09.801" v="92" actId="1076"/>
        <pc:sldMkLst>
          <pc:docMk/>
          <pc:sldMk cId="2901132309" sldId="293"/>
        </pc:sldMkLst>
        <pc:spChg chg="add mod">
          <ac:chgData name="Thor Andre" userId="63925441-3473-4800-afc1-e5743549fef7" providerId="ADAL" clId="{F3EA302E-EF97-4A2C-B663-DE95CDD91E90}" dt="2023-11-28T18:05:04.340" v="91" actId="207"/>
          <ac:spMkLst>
            <pc:docMk/>
            <pc:sldMk cId="2901132309" sldId="293"/>
            <ac:spMk id="2" creationId="{4C09FC6D-25DD-9B69-833E-147C80F97D47}"/>
          </ac:spMkLst>
        </pc:spChg>
        <pc:picChg chg="mod">
          <ac:chgData name="Thor Andre" userId="63925441-3473-4800-afc1-e5743549fef7" providerId="ADAL" clId="{F3EA302E-EF97-4A2C-B663-DE95CDD91E90}" dt="2023-11-28T18:05:09.801" v="92" actId="1076"/>
          <ac:picMkLst>
            <pc:docMk/>
            <pc:sldMk cId="2901132309" sldId="293"/>
            <ac:picMk id="12" creationId="{9921B945-7537-442F-BB83-BA67FE771471}"/>
          </ac:picMkLst>
        </pc:picChg>
      </pc:sldChg>
      <pc:sldChg chg="addSp modSp">
        <pc:chgData name="Thor Andre" userId="63925441-3473-4800-afc1-e5743549fef7" providerId="ADAL" clId="{F3EA302E-EF97-4A2C-B663-DE95CDD91E90}" dt="2023-11-28T15:55:40.618" v="25"/>
        <pc:sldMkLst>
          <pc:docMk/>
          <pc:sldMk cId="740289235" sldId="294"/>
        </pc:sldMkLst>
        <pc:spChg chg="add mod">
          <ac:chgData name="Thor Andre" userId="63925441-3473-4800-afc1-e5743549fef7" providerId="ADAL" clId="{F3EA302E-EF97-4A2C-B663-DE95CDD91E90}" dt="2023-11-28T15:55:40.618" v="25"/>
          <ac:spMkLst>
            <pc:docMk/>
            <pc:sldMk cId="740289235" sldId="294"/>
            <ac:spMk id="4" creationId="{789A1A71-22E9-F5B5-DF84-993D2496563B}"/>
          </ac:spMkLst>
        </pc:spChg>
      </pc:sldChg>
      <pc:sldChg chg="addSp modSp mod">
        <pc:chgData name="Thor Andre" userId="63925441-3473-4800-afc1-e5743549fef7" providerId="ADAL" clId="{F3EA302E-EF97-4A2C-B663-DE95CDD91E90}" dt="2023-11-28T15:57:02.061" v="60" actId="14100"/>
        <pc:sldMkLst>
          <pc:docMk/>
          <pc:sldMk cId="2126134509" sldId="297"/>
        </pc:sldMkLst>
        <pc:spChg chg="add mod">
          <ac:chgData name="Thor Andre" userId="63925441-3473-4800-afc1-e5743549fef7" providerId="ADAL" clId="{F3EA302E-EF97-4A2C-B663-DE95CDD91E90}" dt="2023-11-28T15:57:02.061" v="60" actId="14100"/>
          <ac:spMkLst>
            <pc:docMk/>
            <pc:sldMk cId="2126134509" sldId="297"/>
            <ac:spMk id="3" creationId="{921054D6-3A27-D462-985E-730F1E64481A}"/>
          </ac:spMkLst>
        </pc:spChg>
      </pc:sldChg>
      <pc:sldChg chg="addSp modSp mod">
        <pc:chgData name="Thor Andre" userId="63925441-3473-4800-afc1-e5743549fef7" providerId="ADAL" clId="{F3EA302E-EF97-4A2C-B663-DE95CDD91E90}" dt="2023-11-28T18:06:41.449" v="127" actId="14100"/>
        <pc:sldMkLst>
          <pc:docMk/>
          <pc:sldMk cId="723652989" sldId="328"/>
        </pc:sldMkLst>
        <pc:spChg chg="add mod">
          <ac:chgData name="Thor Andre" userId="63925441-3473-4800-afc1-e5743549fef7" providerId="ADAL" clId="{F3EA302E-EF97-4A2C-B663-DE95CDD91E90}" dt="2023-11-28T18:06:41.449" v="127" actId="14100"/>
          <ac:spMkLst>
            <pc:docMk/>
            <pc:sldMk cId="723652989" sldId="328"/>
            <ac:spMk id="3" creationId="{4564DFFB-48E3-EABF-89D9-CA330E1ED083}"/>
          </ac:spMkLst>
        </pc:spChg>
      </pc:sldChg>
    </pc:docChg>
  </pc:docChgLst>
  <pc:docChgLst>
    <pc:chgData name="Ellingsen, Thor Andre" userId="S::thae@ihelse.net::63925441-3473-4800-afc1-e5743549fef7" providerId="AD" clId="Web-{8ED7F433-72A3-4D71-BD45-168FCB2E3397}"/>
    <pc:docChg chg="modSld">
      <pc:chgData name="Ellingsen, Thor Andre" userId="S::thae@ihelse.net::63925441-3473-4800-afc1-e5743549fef7" providerId="AD" clId="Web-{8ED7F433-72A3-4D71-BD45-168FCB2E3397}" dt="2023-11-28T15:52:20.754" v="25" actId="20577"/>
      <pc:docMkLst>
        <pc:docMk/>
      </pc:docMkLst>
      <pc:sldChg chg="addSp modSp">
        <pc:chgData name="Ellingsen, Thor Andre" userId="S::thae@ihelse.net::63925441-3473-4800-afc1-e5743549fef7" providerId="AD" clId="Web-{8ED7F433-72A3-4D71-BD45-168FCB2E3397}" dt="2023-11-28T15:52:20.754" v="25" actId="20577"/>
        <pc:sldMkLst>
          <pc:docMk/>
          <pc:sldMk cId="2417883252" sldId="258"/>
        </pc:sldMkLst>
        <pc:spChg chg="add mod">
          <ac:chgData name="Ellingsen, Thor Andre" userId="S::thae@ihelse.net::63925441-3473-4800-afc1-e5743549fef7" providerId="AD" clId="Web-{8ED7F433-72A3-4D71-BD45-168FCB2E3397}" dt="2023-11-28T15:52:20.754" v="25" actId="20577"/>
          <ac:spMkLst>
            <pc:docMk/>
            <pc:sldMk cId="2417883252" sldId="258"/>
            <ac:spMk id="7" creationId="{2294CA40-3513-F2B8-5D47-E3FA4838CACC}"/>
          </ac:spMkLst>
        </pc:spChg>
      </pc:sldChg>
      <pc:sldChg chg="addSp delSp modSp">
        <pc:chgData name="Ellingsen, Thor Andre" userId="S::thae@ihelse.net::63925441-3473-4800-afc1-e5743549fef7" providerId="AD" clId="Web-{8ED7F433-72A3-4D71-BD45-168FCB2E3397}" dt="2023-11-28T15:51:33.191" v="16" actId="1076"/>
        <pc:sldMkLst>
          <pc:docMk/>
          <pc:sldMk cId="810018560" sldId="329"/>
        </pc:sldMkLst>
        <pc:spChg chg="add mod">
          <ac:chgData name="Ellingsen, Thor Andre" userId="S::thae@ihelse.net::63925441-3473-4800-afc1-e5743549fef7" providerId="AD" clId="Web-{8ED7F433-72A3-4D71-BD45-168FCB2E3397}" dt="2023-11-28T15:51:33.191" v="16" actId="1076"/>
          <ac:spMkLst>
            <pc:docMk/>
            <pc:sldMk cId="810018560" sldId="329"/>
            <ac:spMk id="6" creationId="{571F3740-098D-96D1-5386-F3F8828B3A36}"/>
          </ac:spMkLst>
        </pc:spChg>
        <pc:picChg chg="add del mod">
          <ac:chgData name="Ellingsen, Thor Andre" userId="S::thae@ihelse.net::63925441-3473-4800-afc1-e5743549fef7" providerId="AD" clId="Web-{8ED7F433-72A3-4D71-BD45-168FCB2E3397}" dt="2023-11-28T15:49:58.861" v="2"/>
          <ac:picMkLst>
            <pc:docMk/>
            <pc:sldMk cId="810018560" sldId="329"/>
            <ac:picMk id="2" creationId="{06168ED2-990D-BA6D-0DFE-41EF3172763A}"/>
          </ac:picMkLst>
        </pc:picChg>
      </pc:sldChg>
    </pc:docChg>
  </pc:docChgLst>
  <pc:docChgLst>
    <pc:chgData name="Realfsen, Vibeke Kristensen" userId="94b46ba9-df15-4d3d-b4b5-825b3b406f75" providerId="ADAL" clId="{0240B75B-68F0-4682-A62D-D0BBBF217324}"/>
    <pc:docChg chg="custSel mod addSld delSld modSld modMainMaster">
      <pc:chgData name="Realfsen, Vibeke Kristensen" userId="94b46ba9-df15-4d3d-b4b5-825b3b406f75" providerId="ADAL" clId="{0240B75B-68F0-4682-A62D-D0BBBF217324}" dt="2023-11-02T06:51:03.992" v="73" actId="47"/>
      <pc:docMkLst>
        <pc:docMk/>
      </pc:docMkLst>
      <pc:sldChg chg="addSp delSp modSp mod modNotesTx">
        <pc:chgData name="Realfsen, Vibeke Kristensen" userId="94b46ba9-df15-4d3d-b4b5-825b3b406f75" providerId="ADAL" clId="{0240B75B-68F0-4682-A62D-D0BBBF217324}" dt="2023-11-02T06:50:42.774" v="72" actId="1076"/>
        <pc:sldMkLst>
          <pc:docMk/>
          <pc:sldMk cId="740289235" sldId="294"/>
        </pc:sldMkLst>
        <pc:picChg chg="add del">
          <ac:chgData name="Realfsen, Vibeke Kristensen" userId="94b46ba9-df15-4d3d-b4b5-825b3b406f75" providerId="ADAL" clId="{0240B75B-68F0-4682-A62D-D0BBBF217324}" dt="2023-11-02T06:48:47.834" v="59"/>
          <ac:picMkLst>
            <pc:docMk/>
            <pc:sldMk cId="740289235" sldId="294"/>
            <ac:picMk id="4" creationId="{2BBDB0F8-AE01-0C85-3963-1EE250B0FEBC}"/>
          </ac:picMkLst>
        </pc:picChg>
        <pc:picChg chg="add mod">
          <ac:chgData name="Realfsen, Vibeke Kristensen" userId="94b46ba9-df15-4d3d-b4b5-825b3b406f75" providerId="ADAL" clId="{0240B75B-68F0-4682-A62D-D0BBBF217324}" dt="2023-11-02T06:50:42.774" v="72" actId="1076"/>
          <ac:picMkLst>
            <pc:docMk/>
            <pc:sldMk cId="740289235" sldId="294"/>
            <ac:picMk id="5" creationId="{F6A0C008-3204-320A-0985-E3DF7FF1DA3A}"/>
          </ac:picMkLst>
        </pc:picChg>
      </pc:sldChg>
      <pc:sldChg chg="delSp del mod">
        <pc:chgData name="Realfsen, Vibeke Kristensen" userId="94b46ba9-df15-4d3d-b4b5-825b3b406f75" providerId="ADAL" clId="{0240B75B-68F0-4682-A62D-D0BBBF217324}" dt="2023-11-02T06:51:03.992" v="73" actId="47"/>
        <pc:sldMkLst>
          <pc:docMk/>
          <pc:sldMk cId="1336557756" sldId="296"/>
        </pc:sldMkLst>
        <pc:picChg chg="del">
          <ac:chgData name="Realfsen, Vibeke Kristensen" userId="94b46ba9-df15-4d3d-b4b5-825b3b406f75" providerId="ADAL" clId="{0240B75B-68F0-4682-A62D-D0BBBF217324}" dt="2023-11-02T06:50:23.348" v="70" actId="21"/>
          <ac:picMkLst>
            <pc:docMk/>
            <pc:sldMk cId="1336557756" sldId="296"/>
            <ac:picMk id="2" creationId="{A406F33A-909A-E2CC-810D-D2562B056CBD}"/>
          </ac:picMkLst>
        </pc:picChg>
      </pc:sldChg>
      <pc:sldChg chg="addSp delSp modSp add mod">
        <pc:chgData name="Realfsen, Vibeke Kristensen" userId="94b46ba9-df15-4d3d-b4b5-825b3b406f75" providerId="ADAL" clId="{0240B75B-68F0-4682-A62D-D0BBBF217324}" dt="2023-11-02T06:50:17.408" v="69" actId="1076"/>
        <pc:sldMkLst>
          <pc:docMk/>
          <pc:sldMk cId="810018560" sldId="329"/>
        </pc:sldMkLst>
        <pc:spChg chg="mod">
          <ac:chgData name="Realfsen, Vibeke Kristensen" userId="94b46ba9-df15-4d3d-b4b5-825b3b406f75" providerId="ADAL" clId="{0240B75B-68F0-4682-A62D-D0BBBF217324}" dt="2023-11-02T06:50:17.408" v="69" actId="1076"/>
          <ac:spMkLst>
            <pc:docMk/>
            <pc:sldMk cId="810018560" sldId="329"/>
            <ac:spMk id="5" creationId="{00000000-0000-0000-0000-000000000000}"/>
          </ac:spMkLst>
        </pc:spChg>
        <pc:picChg chg="del">
          <ac:chgData name="Realfsen, Vibeke Kristensen" userId="94b46ba9-df15-4d3d-b4b5-825b3b406f75" providerId="ADAL" clId="{0240B75B-68F0-4682-A62D-D0BBBF217324}" dt="2023-11-02T06:49:06.758" v="61" actId="478"/>
          <ac:picMkLst>
            <pc:docMk/>
            <pc:sldMk cId="810018560" sldId="329"/>
            <ac:picMk id="2" creationId="{A406F33A-909A-E2CC-810D-D2562B056CBD}"/>
          </ac:picMkLst>
        </pc:picChg>
        <pc:picChg chg="add mod modCrop">
          <ac:chgData name="Realfsen, Vibeke Kristensen" userId="94b46ba9-df15-4d3d-b4b5-825b3b406f75" providerId="ADAL" clId="{0240B75B-68F0-4682-A62D-D0BBBF217324}" dt="2023-11-02T06:50:09.758" v="68" actId="1076"/>
          <ac:picMkLst>
            <pc:docMk/>
            <pc:sldMk cId="810018560" sldId="329"/>
            <ac:picMk id="3" creationId="{3619DFAF-56AA-0C18-182B-1952438ECE2F}"/>
          </ac:picMkLst>
        </pc:picChg>
      </pc:sldChg>
      <pc:sldChg chg="add del">
        <pc:chgData name="Realfsen, Vibeke Kristensen" userId="94b46ba9-df15-4d3d-b4b5-825b3b406f75" providerId="ADAL" clId="{0240B75B-68F0-4682-A62D-D0BBBF217324}" dt="2023-11-02T06:49:15.756" v="63"/>
        <pc:sldMkLst>
          <pc:docMk/>
          <pc:sldMk cId="81403122" sldId="330"/>
        </pc:sldMkLst>
      </pc:sldChg>
      <pc:sldMasterChg chg="delSp mod">
        <pc:chgData name="Realfsen, Vibeke Kristensen" userId="94b46ba9-df15-4d3d-b4b5-825b3b406f75" providerId="ADAL" clId="{0240B75B-68F0-4682-A62D-D0BBBF217324}" dt="2023-11-02T06:44:40.451" v="0" actId="33475"/>
        <pc:sldMasterMkLst>
          <pc:docMk/>
          <pc:sldMasterMk cId="1821859820" sldId="2147483660"/>
        </pc:sldMasterMkLst>
        <pc:spChg chg="del">
          <ac:chgData name="Realfsen, Vibeke Kristensen" userId="94b46ba9-df15-4d3d-b4b5-825b3b406f75" providerId="ADAL" clId="{0240B75B-68F0-4682-A62D-D0BBBF217324}" dt="2023-11-02T06:44:40.451" v="0" actId="33475"/>
          <ac:spMkLst>
            <pc:docMk/>
            <pc:sldMasterMk cId="1821859820" sldId="2147483660"/>
            <ac:spMk id="8" creationId="{6365786E-24A7-43B2-CBD0-F81783805237}"/>
          </ac:spMkLst>
        </pc:spChg>
      </pc:sldMasterChg>
      <pc:sldMasterChg chg="delSp mod">
        <pc:chgData name="Realfsen, Vibeke Kristensen" userId="94b46ba9-df15-4d3d-b4b5-825b3b406f75" providerId="ADAL" clId="{0240B75B-68F0-4682-A62D-D0BBBF217324}" dt="2023-11-02T06:44:40.451" v="0" actId="33475"/>
        <pc:sldMasterMkLst>
          <pc:docMk/>
          <pc:sldMasterMk cId="1861625777" sldId="2147483672"/>
        </pc:sldMasterMkLst>
        <pc:spChg chg="del">
          <ac:chgData name="Realfsen, Vibeke Kristensen" userId="94b46ba9-df15-4d3d-b4b5-825b3b406f75" providerId="ADAL" clId="{0240B75B-68F0-4682-A62D-D0BBBF217324}" dt="2023-11-02T06:44:40.451" v="0" actId="33475"/>
          <ac:spMkLst>
            <pc:docMk/>
            <pc:sldMasterMk cId="1861625777" sldId="2147483672"/>
            <ac:spMk id="8" creationId="{39E4B608-B946-DEFB-26C9-93D1DF2E6E03}"/>
          </ac:spMkLst>
        </pc:spChg>
      </pc:sldMasterChg>
      <pc:sldMasterChg chg="delSp mod">
        <pc:chgData name="Realfsen, Vibeke Kristensen" userId="94b46ba9-df15-4d3d-b4b5-825b3b406f75" providerId="ADAL" clId="{0240B75B-68F0-4682-A62D-D0BBBF217324}" dt="2023-11-02T06:44:40.451" v="0" actId="33475"/>
        <pc:sldMasterMkLst>
          <pc:docMk/>
          <pc:sldMasterMk cId="2557937868" sldId="2147483684"/>
        </pc:sldMasterMkLst>
        <pc:spChg chg="del">
          <ac:chgData name="Realfsen, Vibeke Kristensen" userId="94b46ba9-df15-4d3d-b4b5-825b3b406f75" providerId="ADAL" clId="{0240B75B-68F0-4682-A62D-D0BBBF217324}" dt="2023-11-02T06:44:40.451" v="0" actId="33475"/>
          <ac:spMkLst>
            <pc:docMk/>
            <pc:sldMasterMk cId="2557937868" sldId="2147483684"/>
            <ac:spMk id="8" creationId="{23FA5CBB-138E-B619-38B2-A809D854FBBB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8F1BB-83AD-489E-A7CB-433F62A90238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b-NO"/>
        </a:p>
      </dgm:t>
    </dgm:pt>
    <dgm:pt modelId="{48E9F192-DB62-4E06-A015-5B03E9185169}">
      <dgm:prSet phldrT="[Tekst]"/>
      <dgm:spPr/>
      <dgm:t>
        <a:bodyPr/>
        <a:lstStyle/>
        <a:p>
          <a:r>
            <a:rPr lang="nb-NO"/>
            <a:t>Alternativ 1</a:t>
          </a:r>
          <a:endParaRPr lang="nb-NO" dirty="0"/>
        </a:p>
      </dgm:t>
    </dgm:pt>
    <dgm:pt modelId="{DE909536-828B-416E-993F-1F6B1F09A980}" type="parTrans" cxnId="{94114A36-EA5D-419B-B735-27944813290C}">
      <dgm:prSet/>
      <dgm:spPr/>
      <dgm:t>
        <a:bodyPr/>
        <a:lstStyle/>
        <a:p>
          <a:endParaRPr lang="nb-NO"/>
        </a:p>
      </dgm:t>
    </dgm:pt>
    <dgm:pt modelId="{8408E7EF-DEFE-480C-8FB7-EAB9E2E375B2}" type="sibTrans" cxnId="{94114A36-EA5D-419B-B735-27944813290C}">
      <dgm:prSet/>
      <dgm:spPr/>
      <dgm:t>
        <a:bodyPr/>
        <a:lstStyle/>
        <a:p>
          <a:endParaRPr lang="nb-NO"/>
        </a:p>
      </dgm:t>
    </dgm:pt>
    <dgm:pt modelId="{6DE7AD61-6BC8-4085-B267-3FDCE94073D6}">
      <dgm:prSet phldrT="[Tekst]"/>
      <dgm:spPr/>
      <dgm:t>
        <a:bodyPr/>
        <a:lstStyle/>
        <a:p>
          <a:r>
            <a:rPr lang="nb-NO" dirty="0"/>
            <a:t>For/imot</a:t>
          </a:r>
        </a:p>
      </dgm:t>
    </dgm:pt>
    <dgm:pt modelId="{0B5BFF40-2395-4C9A-8A81-1911D890353C}" type="parTrans" cxnId="{553029BD-C67E-45AE-A183-E5FBA5A4010F}">
      <dgm:prSet/>
      <dgm:spPr/>
      <dgm:t>
        <a:bodyPr/>
        <a:lstStyle/>
        <a:p>
          <a:endParaRPr lang="nb-NO"/>
        </a:p>
      </dgm:t>
    </dgm:pt>
    <dgm:pt modelId="{ADFEBEA4-242E-424A-8755-BF88D7CA4FA8}" type="sibTrans" cxnId="{553029BD-C67E-45AE-A183-E5FBA5A4010F}">
      <dgm:prSet/>
      <dgm:spPr/>
      <dgm:t>
        <a:bodyPr/>
        <a:lstStyle/>
        <a:p>
          <a:endParaRPr lang="nb-NO"/>
        </a:p>
      </dgm:t>
    </dgm:pt>
    <dgm:pt modelId="{1A861EE2-360A-45F2-86C3-B3EBC9230240}">
      <dgm:prSet phldrT="[Tekst]"/>
      <dgm:spPr/>
      <dgm:t>
        <a:bodyPr/>
        <a:lstStyle/>
        <a:p>
          <a:r>
            <a:rPr lang="nb-NO" dirty="0"/>
            <a:t>Alternativ 2</a:t>
          </a:r>
        </a:p>
      </dgm:t>
    </dgm:pt>
    <dgm:pt modelId="{51F35520-71B0-4A83-AC84-4C7E4AE2A131}" type="parTrans" cxnId="{390A1821-752D-47D8-9C94-763570A86BFC}">
      <dgm:prSet/>
      <dgm:spPr/>
      <dgm:t>
        <a:bodyPr/>
        <a:lstStyle/>
        <a:p>
          <a:endParaRPr lang="nb-NO"/>
        </a:p>
      </dgm:t>
    </dgm:pt>
    <dgm:pt modelId="{445C5BAB-9D8E-4463-9BD8-467DA103A60C}" type="sibTrans" cxnId="{390A1821-752D-47D8-9C94-763570A86BFC}">
      <dgm:prSet/>
      <dgm:spPr/>
      <dgm:t>
        <a:bodyPr/>
        <a:lstStyle/>
        <a:p>
          <a:endParaRPr lang="nb-NO"/>
        </a:p>
      </dgm:t>
    </dgm:pt>
    <dgm:pt modelId="{29D88A14-591C-4B04-96E1-1EF43C1F1446}">
      <dgm:prSet phldrT="[Tekst]"/>
      <dgm:spPr/>
      <dgm:t>
        <a:bodyPr/>
        <a:lstStyle/>
        <a:p>
          <a:r>
            <a:rPr lang="nb-NO" dirty="0"/>
            <a:t>Fakta</a:t>
          </a:r>
        </a:p>
      </dgm:t>
    </dgm:pt>
    <dgm:pt modelId="{6E82F508-72F9-4947-A036-F47DF50ECD1A}" type="parTrans" cxnId="{3880A4A9-A767-4006-92F3-694702608B35}">
      <dgm:prSet/>
      <dgm:spPr/>
      <dgm:t>
        <a:bodyPr/>
        <a:lstStyle/>
        <a:p>
          <a:endParaRPr lang="nb-NO"/>
        </a:p>
      </dgm:t>
    </dgm:pt>
    <dgm:pt modelId="{F55AAFF2-E37B-491E-BFE7-3EDC79733300}" type="sibTrans" cxnId="{3880A4A9-A767-4006-92F3-694702608B35}">
      <dgm:prSet/>
      <dgm:spPr/>
      <dgm:t>
        <a:bodyPr/>
        <a:lstStyle/>
        <a:p>
          <a:endParaRPr lang="nb-NO"/>
        </a:p>
      </dgm:t>
    </dgm:pt>
    <dgm:pt modelId="{79969E1A-CAC1-4FBB-962C-D6B197F0D5AB}">
      <dgm:prSet phldrT="[Tekst]"/>
      <dgm:spPr/>
      <dgm:t>
        <a:bodyPr/>
        <a:lstStyle/>
        <a:p>
          <a:r>
            <a:rPr lang="nb-NO" dirty="0"/>
            <a:t>For/imot</a:t>
          </a:r>
        </a:p>
      </dgm:t>
    </dgm:pt>
    <dgm:pt modelId="{C48C3500-E5F0-4E29-A1E7-16C5739A8A7F}" type="parTrans" cxnId="{899D2324-1D44-4374-8657-AA2ACF687991}">
      <dgm:prSet/>
      <dgm:spPr/>
      <dgm:t>
        <a:bodyPr/>
        <a:lstStyle/>
        <a:p>
          <a:endParaRPr lang="nb-NO"/>
        </a:p>
      </dgm:t>
    </dgm:pt>
    <dgm:pt modelId="{BA961160-A6B2-419C-860B-51D01BEAAF6F}" type="sibTrans" cxnId="{899D2324-1D44-4374-8657-AA2ACF687991}">
      <dgm:prSet/>
      <dgm:spPr/>
      <dgm:t>
        <a:bodyPr/>
        <a:lstStyle/>
        <a:p>
          <a:endParaRPr lang="nb-NO"/>
        </a:p>
      </dgm:t>
    </dgm:pt>
    <dgm:pt modelId="{10395CE6-EF35-4C72-9DFA-EDFDFE0F557A}">
      <dgm:prSet phldrT="[Tekst]"/>
      <dgm:spPr/>
      <dgm:t>
        <a:bodyPr/>
        <a:lstStyle/>
        <a:p>
          <a:r>
            <a:rPr lang="nb-NO" dirty="0"/>
            <a:t>Prosedyre?</a:t>
          </a:r>
        </a:p>
      </dgm:t>
    </dgm:pt>
    <dgm:pt modelId="{BAFB54F4-4B5C-4820-BC4E-104AA8C82BF1}" type="parTrans" cxnId="{4188FCFF-D900-4901-B7A4-BE365E3DB921}">
      <dgm:prSet/>
      <dgm:spPr/>
      <dgm:t>
        <a:bodyPr/>
        <a:lstStyle/>
        <a:p>
          <a:endParaRPr lang="nb-NO"/>
        </a:p>
      </dgm:t>
    </dgm:pt>
    <dgm:pt modelId="{82B0E9F6-027D-4387-AD75-8A41465F6F3E}" type="sibTrans" cxnId="{4188FCFF-D900-4901-B7A4-BE365E3DB921}">
      <dgm:prSet/>
      <dgm:spPr/>
      <dgm:t>
        <a:bodyPr/>
        <a:lstStyle/>
        <a:p>
          <a:endParaRPr lang="nb-NO"/>
        </a:p>
      </dgm:t>
    </dgm:pt>
    <dgm:pt modelId="{A7634D72-EAC6-474C-8CFC-4907CB66667A}">
      <dgm:prSet phldrT="[Tekst]"/>
      <dgm:spPr/>
      <dgm:t>
        <a:bodyPr/>
        <a:lstStyle/>
        <a:p>
          <a:r>
            <a:rPr lang="nb-NO" dirty="0"/>
            <a:t>Fakta</a:t>
          </a:r>
        </a:p>
      </dgm:t>
    </dgm:pt>
    <dgm:pt modelId="{94F650BE-A2D4-48A2-9B35-83BDFB32C83F}" type="sibTrans" cxnId="{0E9C8890-10FE-4E48-BD75-9EAC854056AF}">
      <dgm:prSet/>
      <dgm:spPr/>
      <dgm:t>
        <a:bodyPr/>
        <a:lstStyle/>
        <a:p>
          <a:endParaRPr lang="nb-NO"/>
        </a:p>
      </dgm:t>
    </dgm:pt>
    <dgm:pt modelId="{768542BE-A29B-436B-8C89-43C1BCD07645}" type="parTrans" cxnId="{0E9C8890-10FE-4E48-BD75-9EAC854056AF}">
      <dgm:prSet/>
      <dgm:spPr/>
      <dgm:t>
        <a:bodyPr/>
        <a:lstStyle/>
        <a:p>
          <a:endParaRPr lang="nb-NO"/>
        </a:p>
      </dgm:t>
    </dgm:pt>
    <dgm:pt modelId="{5B0A9BBB-FFFF-488E-95C0-691E31C28D7B}" type="pres">
      <dgm:prSet presAssocID="{2ED8F1BB-83AD-489E-A7CB-433F62A90238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465790F-4F2B-4B12-8F40-3A122D84821A}" type="pres">
      <dgm:prSet presAssocID="{2ED8F1BB-83AD-489E-A7CB-433F62A90238}" presName="dummyMaxCanvas" presStyleCnt="0"/>
      <dgm:spPr/>
    </dgm:pt>
    <dgm:pt modelId="{2F8C0DFD-07C6-4B3E-8ED7-BC14B78ED2B2}" type="pres">
      <dgm:prSet presAssocID="{2ED8F1BB-83AD-489E-A7CB-433F62A90238}" presName="parentComposite" presStyleCnt="0"/>
      <dgm:spPr/>
    </dgm:pt>
    <dgm:pt modelId="{E4F2B97D-755C-4D92-9329-30E80941420E}" type="pres">
      <dgm:prSet presAssocID="{2ED8F1BB-83AD-489E-A7CB-433F62A90238}" presName="parent1" presStyleLbl="alignAccFollowNode1" presStyleIdx="0" presStyleCnt="4">
        <dgm:presLayoutVars>
          <dgm:chMax val="4"/>
        </dgm:presLayoutVars>
      </dgm:prSet>
      <dgm:spPr/>
    </dgm:pt>
    <dgm:pt modelId="{33A4AFCE-5CD8-45B8-B073-D522BB80B4F7}" type="pres">
      <dgm:prSet presAssocID="{2ED8F1BB-83AD-489E-A7CB-433F62A90238}" presName="parent2" presStyleLbl="alignAccFollowNode1" presStyleIdx="1" presStyleCnt="4">
        <dgm:presLayoutVars>
          <dgm:chMax val="4"/>
        </dgm:presLayoutVars>
      </dgm:prSet>
      <dgm:spPr/>
    </dgm:pt>
    <dgm:pt modelId="{A3A0D1DB-1D98-49C4-8F97-2C909937F4A2}" type="pres">
      <dgm:prSet presAssocID="{2ED8F1BB-83AD-489E-A7CB-433F62A90238}" presName="childrenComposite" presStyleCnt="0"/>
      <dgm:spPr/>
    </dgm:pt>
    <dgm:pt modelId="{0C3B11A9-1364-4275-9064-6CC78449FAB7}" type="pres">
      <dgm:prSet presAssocID="{2ED8F1BB-83AD-489E-A7CB-433F62A90238}" presName="dummyMaxCanvas_ChildArea" presStyleCnt="0"/>
      <dgm:spPr/>
    </dgm:pt>
    <dgm:pt modelId="{3BA83185-1407-4AE2-B405-64C7AF13DC6A}" type="pres">
      <dgm:prSet presAssocID="{2ED8F1BB-83AD-489E-A7CB-433F62A90238}" presName="fulcrum" presStyleLbl="alignAccFollowNode1" presStyleIdx="2" presStyleCnt="4"/>
      <dgm:spPr>
        <a:solidFill>
          <a:schemeClr val="accent5">
            <a:lumMod val="60000"/>
            <a:lumOff val="40000"/>
            <a:alpha val="90000"/>
          </a:schemeClr>
        </a:solidFill>
      </dgm:spPr>
    </dgm:pt>
    <dgm:pt modelId="{61F87C1B-4ED7-476F-ABDA-87F827FFA4E5}" type="pres">
      <dgm:prSet presAssocID="{2ED8F1BB-83AD-489E-A7CB-433F62A90238}" presName="balance_23" presStyleLbl="alignAccFollowNode1" presStyleIdx="3" presStyleCnt="4">
        <dgm:presLayoutVars>
          <dgm:bulletEnabled val="1"/>
        </dgm:presLayoutVars>
      </dgm:prSet>
      <dgm:spPr/>
    </dgm:pt>
    <dgm:pt modelId="{C11D0230-58D7-46C1-BB3F-C138FF2D7CAA}" type="pres">
      <dgm:prSet presAssocID="{2ED8F1BB-83AD-489E-A7CB-433F62A90238}" presName="right_23_1" presStyleLbl="node1" presStyleIdx="0" presStyleCnt="5">
        <dgm:presLayoutVars>
          <dgm:bulletEnabled val="1"/>
        </dgm:presLayoutVars>
      </dgm:prSet>
      <dgm:spPr/>
    </dgm:pt>
    <dgm:pt modelId="{E2F5A2A4-3A74-4E18-8C92-973F68971012}" type="pres">
      <dgm:prSet presAssocID="{2ED8F1BB-83AD-489E-A7CB-433F62A90238}" presName="right_23_2" presStyleLbl="node1" presStyleIdx="1" presStyleCnt="5">
        <dgm:presLayoutVars>
          <dgm:bulletEnabled val="1"/>
        </dgm:presLayoutVars>
      </dgm:prSet>
      <dgm:spPr/>
    </dgm:pt>
    <dgm:pt modelId="{12342FCA-7E8E-4C85-AFDF-293BB16F8096}" type="pres">
      <dgm:prSet presAssocID="{2ED8F1BB-83AD-489E-A7CB-433F62A90238}" presName="right_23_3" presStyleLbl="node1" presStyleIdx="2" presStyleCnt="5">
        <dgm:presLayoutVars>
          <dgm:bulletEnabled val="1"/>
        </dgm:presLayoutVars>
      </dgm:prSet>
      <dgm:spPr/>
    </dgm:pt>
    <dgm:pt modelId="{DBCB4C83-52A6-432D-93EF-C73F35A21BB7}" type="pres">
      <dgm:prSet presAssocID="{2ED8F1BB-83AD-489E-A7CB-433F62A90238}" presName="left_23_1" presStyleLbl="node1" presStyleIdx="3" presStyleCnt="5">
        <dgm:presLayoutVars>
          <dgm:bulletEnabled val="1"/>
        </dgm:presLayoutVars>
      </dgm:prSet>
      <dgm:spPr/>
    </dgm:pt>
    <dgm:pt modelId="{5825C0F5-0CC7-49DA-955B-511CBA731DB3}" type="pres">
      <dgm:prSet presAssocID="{2ED8F1BB-83AD-489E-A7CB-433F62A90238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866A3018-DFB9-414E-AE80-5D23AF4DA450}" type="presOf" srcId="{79969E1A-CAC1-4FBB-962C-D6B197F0D5AB}" destId="{E2F5A2A4-3A74-4E18-8C92-973F68971012}" srcOrd="0" destOrd="0" presId="urn:microsoft.com/office/officeart/2005/8/layout/balance1"/>
    <dgm:cxn modelId="{4E443F1A-19EA-4AD1-A587-A1D89247739A}" type="presOf" srcId="{6DE7AD61-6BC8-4085-B267-3FDCE94073D6}" destId="{5825C0F5-0CC7-49DA-955B-511CBA731DB3}" srcOrd="0" destOrd="0" presId="urn:microsoft.com/office/officeart/2005/8/layout/balance1"/>
    <dgm:cxn modelId="{587DF71E-8D16-4B25-BFA4-99C04593F273}" type="presOf" srcId="{10395CE6-EF35-4C72-9DFA-EDFDFE0F557A}" destId="{12342FCA-7E8E-4C85-AFDF-293BB16F8096}" srcOrd="0" destOrd="0" presId="urn:microsoft.com/office/officeart/2005/8/layout/balance1"/>
    <dgm:cxn modelId="{390A1821-752D-47D8-9C94-763570A86BFC}" srcId="{2ED8F1BB-83AD-489E-A7CB-433F62A90238}" destId="{1A861EE2-360A-45F2-86C3-B3EBC9230240}" srcOrd="1" destOrd="0" parTransId="{51F35520-71B0-4A83-AC84-4C7E4AE2A131}" sibTransId="{445C5BAB-9D8E-4463-9BD8-467DA103A60C}"/>
    <dgm:cxn modelId="{899D2324-1D44-4374-8657-AA2ACF687991}" srcId="{1A861EE2-360A-45F2-86C3-B3EBC9230240}" destId="{79969E1A-CAC1-4FBB-962C-D6B197F0D5AB}" srcOrd="1" destOrd="0" parTransId="{C48C3500-E5F0-4E29-A1E7-16C5739A8A7F}" sibTransId="{BA961160-A6B2-419C-860B-51D01BEAAF6F}"/>
    <dgm:cxn modelId="{5F10382D-7DB5-4413-80DF-880211CA5BB4}" type="presOf" srcId="{29D88A14-591C-4B04-96E1-1EF43C1F1446}" destId="{C11D0230-58D7-46C1-BB3F-C138FF2D7CAA}" srcOrd="0" destOrd="0" presId="urn:microsoft.com/office/officeart/2005/8/layout/balance1"/>
    <dgm:cxn modelId="{94114A36-EA5D-419B-B735-27944813290C}" srcId="{2ED8F1BB-83AD-489E-A7CB-433F62A90238}" destId="{48E9F192-DB62-4E06-A015-5B03E9185169}" srcOrd="0" destOrd="0" parTransId="{DE909536-828B-416E-993F-1F6B1F09A980}" sibTransId="{8408E7EF-DEFE-480C-8FB7-EAB9E2E375B2}"/>
    <dgm:cxn modelId="{7EB78978-DF93-4F87-A359-2C9A3E8663CD}" type="presOf" srcId="{1A861EE2-360A-45F2-86C3-B3EBC9230240}" destId="{33A4AFCE-5CD8-45B8-B073-D522BB80B4F7}" srcOrd="0" destOrd="0" presId="urn:microsoft.com/office/officeart/2005/8/layout/balance1"/>
    <dgm:cxn modelId="{A04B327E-43ED-41A7-A98F-0A6FBAB399E8}" type="presOf" srcId="{2ED8F1BB-83AD-489E-A7CB-433F62A90238}" destId="{5B0A9BBB-FFFF-488E-95C0-691E31C28D7B}" srcOrd="0" destOrd="0" presId="urn:microsoft.com/office/officeart/2005/8/layout/balance1"/>
    <dgm:cxn modelId="{0E9C8890-10FE-4E48-BD75-9EAC854056AF}" srcId="{48E9F192-DB62-4E06-A015-5B03E9185169}" destId="{A7634D72-EAC6-474C-8CFC-4907CB66667A}" srcOrd="0" destOrd="0" parTransId="{768542BE-A29B-436B-8C89-43C1BCD07645}" sibTransId="{94F650BE-A2D4-48A2-9B35-83BDFB32C83F}"/>
    <dgm:cxn modelId="{5A91D593-6F35-46A7-BB90-CDC808E1F54A}" type="presOf" srcId="{A7634D72-EAC6-474C-8CFC-4907CB66667A}" destId="{DBCB4C83-52A6-432D-93EF-C73F35A21BB7}" srcOrd="0" destOrd="0" presId="urn:microsoft.com/office/officeart/2005/8/layout/balance1"/>
    <dgm:cxn modelId="{2D925E9D-C94E-4585-AEFB-60C1CF0FCB70}" type="presOf" srcId="{48E9F192-DB62-4E06-A015-5B03E9185169}" destId="{E4F2B97D-755C-4D92-9329-30E80941420E}" srcOrd="0" destOrd="0" presId="urn:microsoft.com/office/officeart/2005/8/layout/balance1"/>
    <dgm:cxn modelId="{3880A4A9-A767-4006-92F3-694702608B35}" srcId="{1A861EE2-360A-45F2-86C3-B3EBC9230240}" destId="{29D88A14-591C-4B04-96E1-1EF43C1F1446}" srcOrd="0" destOrd="0" parTransId="{6E82F508-72F9-4947-A036-F47DF50ECD1A}" sibTransId="{F55AAFF2-E37B-491E-BFE7-3EDC79733300}"/>
    <dgm:cxn modelId="{553029BD-C67E-45AE-A183-E5FBA5A4010F}" srcId="{48E9F192-DB62-4E06-A015-5B03E9185169}" destId="{6DE7AD61-6BC8-4085-B267-3FDCE94073D6}" srcOrd="1" destOrd="0" parTransId="{0B5BFF40-2395-4C9A-8A81-1911D890353C}" sibTransId="{ADFEBEA4-242E-424A-8755-BF88D7CA4FA8}"/>
    <dgm:cxn modelId="{4188FCFF-D900-4901-B7A4-BE365E3DB921}" srcId="{1A861EE2-360A-45F2-86C3-B3EBC9230240}" destId="{10395CE6-EF35-4C72-9DFA-EDFDFE0F557A}" srcOrd="2" destOrd="0" parTransId="{BAFB54F4-4B5C-4820-BC4E-104AA8C82BF1}" sibTransId="{82B0E9F6-027D-4387-AD75-8A41465F6F3E}"/>
    <dgm:cxn modelId="{B9B4A055-B477-4E5A-9869-44D21BD680EA}" type="presParOf" srcId="{5B0A9BBB-FFFF-488E-95C0-691E31C28D7B}" destId="{B465790F-4F2B-4B12-8F40-3A122D84821A}" srcOrd="0" destOrd="0" presId="urn:microsoft.com/office/officeart/2005/8/layout/balance1"/>
    <dgm:cxn modelId="{F0A824D2-BE4B-47A9-A990-F55E198FE678}" type="presParOf" srcId="{5B0A9BBB-FFFF-488E-95C0-691E31C28D7B}" destId="{2F8C0DFD-07C6-4B3E-8ED7-BC14B78ED2B2}" srcOrd="1" destOrd="0" presId="urn:microsoft.com/office/officeart/2005/8/layout/balance1"/>
    <dgm:cxn modelId="{171E3824-AE54-44F6-9D89-63A5761E057F}" type="presParOf" srcId="{2F8C0DFD-07C6-4B3E-8ED7-BC14B78ED2B2}" destId="{E4F2B97D-755C-4D92-9329-30E80941420E}" srcOrd="0" destOrd="0" presId="urn:microsoft.com/office/officeart/2005/8/layout/balance1"/>
    <dgm:cxn modelId="{11D7F437-BF48-4AD3-880C-10E22FC76FB7}" type="presParOf" srcId="{2F8C0DFD-07C6-4B3E-8ED7-BC14B78ED2B2}" destId="{33A4AFCE-5CD8-45B8-B073-D522BB80B4F7}" srcOrd="1" destOrd="0" presId="urn:microsoft.com/office/officeart/2005/8/layout/balance1"/>
    <dgm:cxn modelId="{30670BD7-9C17-48B3-BF7F-108EB037B28B}" type="presParOf" srcId="{5B0A9BBB-FFFF-488E-95C0-691E31C28D7B}" destId="{A3A0D1DB-1D98-49C4-8F97-2C909937F4A2}" srcOrd="2" destOrd="0" presId="urn:microsoft.com/office/officeart/2005/8/layout/balance1"/>
    <dgm:cxn modelId="{95CD2C0E-0AA8-43BB-972B-138835DE7CFC}" type="presParOf" srcId="{A3A0D1DB-1D98-49C4-8F97-2C909937F4A2}" destId="{0C3B11A9-1364-4275-9064-6CC78449FAB7}" srcOrd="0" destOrd="0" presId="urn:microsoft.com/office/officeart/2005/8/layout/balance1"/>
    <dgm:cxn modelId="{08551835-721F-433C-90F3-5CB59D56B7B8}" type="presParOf" srcId="{A3A0D1DB-1D98-49C4-8F97-2C909937F4A2}" destId="{3BA83185-1407-4AE2-B405-64C7AF13DC6A}" srcOrd="1" destOrd="0" presId="urn:microsoft.com/office/officeart/2005/8/layout/balance1"/>
    <dgm:cxn modelId="{51255228-601C-4D9D-9862-74033BBD2E94}" type="presParOf" srcId="{A3A0D1DB-1D98-49C4-8F97-2C909937F4A2}" destId="{61F87C1B-4ED7-476F-ABDA-87F827FFA4E5}" srcOrd="2" destOrd="0" presId="urn:microsoft.com/office/officeart/2005/8/layout/balance1"/>
    <dgm:cxn modelId="{A62A267C-CBDE-4E68-8EB2-FC18764629B7}" type="presParOf" srcId="{A3A0D1DB-1D98-49C4-8F97-2C909937F4A2}" destId="{C11D0230-58D7-46C1-BB3F-C138FF2D7CAA}" srcOrd="3" destOrd="0" presId="urn:microsoft.com/office/officeart/2005/8/layout/balance1"/>
    <dgm:cxn modelId="{1B76606F-5B53-4F30-8226-609C2AE98E41}" type="presParOf" srcId="{A3A0D1DB-1D98-49C4-8F97-2C909937F4A2}" destId="{E2F5A2A4-3A74-4E18-8C92-973F68971012}" srcOrd="4" destOrd="0" presId="urn:microsoft.com/office/officeart/2005/8/layout/balance1"/>
    <dgm:cxn modelId="{F6AC5FD3-F563-4FC4-90B7-FC2D79E0A812}" type="presParOf" srcId="{A3A0D1DB-1D98-49C4-8F97-2C909937F4A2}" destId="{12342FCA-7E8E-4C85-AFDF-293BB16F8096}" srcOrd="5" destOrd="0" presId="urn:microsoft.com/office/officeart/2005/8/layout/balance1"/>
    <dgm:cxn modelId="{447DA192-27E4-4E69-8661-1FB5F1716277}" type="presParOf" srcId="{A3A0D1DB-1D98-49C4-8F97-2C909937F4A2}" destId="{DBCB4C83-52A6-432D-93EF-C73F35A21BB7}" srcOrd="6" destOrd="0" presId="urn:microsoft.com/office/officeart/2005/8/layout/balance1"/>
    <dgm:cxn modelId="{3DC94437-EF20-4769-9A31-C60574CA72CD}" type="presParOf" srcId="{A3A0D1DB-1D98-49C4-8F97-2C909937F4A2}" destId="{5825C0F5-0CC7-49DA-955B-511CBA731DB3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2B97D-755C-4D92-9329-30E80941420E}">
      <dsp:nvSpPr>
        <dsp:cNvPr id="0" name=""/>
        <dsp:cNvSpPr/>
      </dsp:nvSpPr>
      <dsp:spPr>
        <a:xfrm>
          <a:off x="937963" y="0"/>
          <a:ext cx="1566481" cy="8702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Alternativ 1</a:t>
          </a:r>
          <a:endParaRPr lang="nb-NO" sz="2300" kern="1200" dirty="0"/>
        </a:p>
      </dsp:txBody>
      <dsp:txXfrm>
        <a:off x="963452" y="25489"/>
        <a:ext cx="1515503" cy="819289"/>
      </dsp:txXfrm>
    </dsp:sp>
    <dsp:sp modelId="{33A4AFCE-5CD8-45B8-B073-D522BB80B4F7}">
      <dsp:nvSpPr>
        <dsp:cNvPr id="0" name=""/>
        <dsp:cNvSpPr/>
      </dsp:nvSpPr>
      <dsp:spPr>
        <a:xfrm>
          <a:off x="3200659" y="0"/>
          <a:ext cx="1566481" cy="8702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Alternativ 2</a:t>
          </a:r>
        </a:p>
      </dsp:txBody>
      <dsp:txXfrm>
        <a:off x="3226148" y="25489"/>
        <a:ext cx="1515503" cy="819289"/>
      </dsp:txXfrm>
    </dsp:sp>
    <dsp:sp modelId="{3BA83185-1407-4AE2-B405-64C7AF13DC6A}">
      <dsp:nvSpPr>
        <dsp:cNvPr id="0" name=""/>
        <dsp:cNvSpPr/>
      </dsp:nvSpPr>
      <dsp:spPr>
        <a:xfrm>
          <a:off x="2526201" y="3698637"/>
          <a:ext cx="652700" cy="652700"/>
        </a:xfrm>
        <a:prstGeom prst="triangle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87C1B-4ED7-476F-ABDA-87F827FFA4E5}">
      <dsp:nvSpPr>
        <dsp:cNvPr id="0" name=""/>
        <dsp:cNvSpPr/>
      </dsp:nvSpPr>
      <dsp:spPr>
        <a:xfrm rot="240000">
          <a:off x="893851" y="3418947"/>
          <a:ext cx="3917400" cy="273931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D0230-58D7-46C1-BB3F-C138FF2D7CAA}">
      <dsp:nvSpPr>
        <dsp:cNvPr id="0" name=""/>
        <dsp:cNvSpPr/>
      </dsp:nvSpPr>
      <dsp:spPr>
        <a:xfrm rot="240000">
          <a:off x="3245910" y="2734052"/>
          <a:ext cx="1563005" cy="728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Fakta</a:t>
          </a:r>
        </a:p>
      </dsp:txBody>
      <dsp:txXfrm>
        <a:off x="3281458" y="2769600"/>
        <a:ext cx="1491909" cy="657104"/>
      </dsp:txXfrm>
    </dsp:sp>
    <dsp:sp modelId="{E2F5A2A4-3A74-4E18-8C92-973F68971012}">
      <dsp:nvSpPr>
        <dsp:cNvPr id="0" name=""/>
        <dsp:cNvSpPr/>
      </dsp:nvSpPr>
      <dsp:spPr>
        <a:xfrm rot="240000">
          <a:off x="3302477" y="1950811"/>
          <a:ext cx="1563005" cy="72820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For/imot</a:t>
          </a:r>
        </a:p>
      </dsp:txBody>
      <dsp:txXfrm>
        <a:off x="3338025" y="1986359"/>
        <a:ext cx="1491909" cy="657104"/>
      </dsp:txXfrm>
    </dsp:sp>
    <dsp:sp modelId="{12342FCA-7E8E-4C85-AFDF-293BB16F8096}">
      <dsp:nvSpPr>
        <dsp:cNvPr id="0" name=""/>
        <dsp:cNvSpPr/>
      </dsp:nvSpPr>
      <dsp:spPr>
        <a:xfrm rot="240000">
          <a:off x="3359045" y="1184975"/>
          <a:ext cx="1563005" cy="7282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Prosedyre?</a:t>
          </a:r>
        </a:p>
      </dsp:txBody>
      <dsp:txXfrm>
        <a:off x="3394593" y="1220523"/>
        <a:ext cx="1491909" cy="657104"/>
      </dsp:txXfrm>
    </dsp:sp>
    <dsp:sp modelId="{DBCB4C83-52A6-432D-93EF-C73F35A21BB7}">
      <dsp:nvSpPr>
        <dsp:cNvPr id="0" name=""/>
        <dsp:cNvSpPr/>
      </dsp:nvSpPr>
      <dsp:spPr>
        <a:xfrm rot="240000">
          <a:off x="1004971" y="2577403"/>
          <a:ext cx="1563005" cy="72820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Fakta</a:t>
          </a:r>
        </a:p>
      </dsp:txBody>
      <dsp:txXfrm>
        <a:off x="1040519" y="2612951"/>
        <a:ext cx="1491909" cy="657104"/>
      </dsp:txXfrm>
    </dsp:sp>
    <dsp:sp modelId="{5825C0F5-0CC7-49DA-955B-511CBA731DB3}">
      <dsp:nvSpPr>
        <dsp:cNvPr id="0" name=""/>
        <dsp:cNvSpPr/>
      </dsp:nvSpPr>
      <dsp:spPr>
        <a:xfrm rot="240000">
          <a:off x="1061538" y="1794163"/>
          <a:ext cx="1563005" cy="7282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For/imot</a:t>
          </a:r>
        </a:p>
      </dsp:txBody>
      <dsp:txXfrm>
        <a:off x="1097086" y="1829711"/>
        <a:ext cx="1491909" cy="657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C95B1-A032-4CEF-8DA9-160877AAC625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D05F2-9147-43B3-8174-49CE2E04A41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461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nytt-webinar-om-samtykkekompetans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Dette er ment kun til instruktør, som tips i forkant av undervisningen.</a:t>
            </a:r>
          </a:p>
          <a:p>
            <a:pPr>
              <a:defRPr/>
            </a:pPr>
            <a:r>
              <a:rPr lang="nb-NO" dirty="0"/>
              <a:t>Timen er lagt opp til 45 minutter.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Innen helsetjeneste-etikk har det de siste årene blitt fremhevet fire </a:t>
            </a:r>
            <a:r>
              <a:rPr lang="nb-NO" dirty="0"/>
              <a:t>grunnleggende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etiske prinsipper som bør ligge til grunn i alt helsearbeid og behandling</a:t>
            </a:r>
            <a:r>
              <a:rPr lang="nb-NO" dirty="0"/>
              <a:t> (les pkt. 1-4)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dirty="0"/>
              <a:t>Medisinsk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nødmeldetjeneste</a:t>
            </a:r>
            <a:r>
              <a:rPr lang="nb-NO" dirty="0"/>
              <a:t> i Norge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basert på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fagkyndighetsprinsippet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innebærer at publikum ved henvendelse skal sikres direkte kontakt med helsefaglig personell</a:t>
            </a:r>
            <a:r>
              <a:rPr lang="nb-NO" dirty="0">
                <a:effectLst/>
              </a:rPr>
              <a:t> (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Norsk Indeks for Medisinsk Nødhjelp, 4. utgave 2018, kap. 40.2)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811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«Portvokterfunksjonen» er en utfordring som de fleste operatører vil kjenne på. </a:t>
            </a:r>
          </a:p>
          <a:p>
            <a:endParaRPr lang="nb-NO" dirty="0"/>
          </a:p>
          <a:p>
            <a:r>
              <a:rPr lang="nb-NO" dirty="0"/>
              <a:t>For operatører i AMK blir utfordringen å vurdere om pasienten må/bør ha ambulanse eller ikke. </a:t>
            </a:r>
          </a:p>
          <a:p>
            <a:endParaRPr lang="nb-NO" dirty="0"/>
          </a:p>
          <a:p>
            <a:r>
              <a:rPr lang="nb-NO" dirty="0"/>
              <a:t>I legevaktsentraler (LVS) er hovedutfordringen å vurdere om pasienten trenger å tilsees av lege. </a:t>
            </a:r>
            <a:endParaRPr lang="nb-NO" dirty="0">
              <a:cs typeface="Calibri"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 dirty="0"/>
              <a:t>En studie av norske legevaktsykepleiere viser at sykepleierne vil kalle seg serviceytere, samtidig som de beskriver en virkelighet der de fungerer som portvoktere. </a:t>
            </a:r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(Fra: Lindberg, B.H. et al, 2021, Phone </a:t>
            </a:r>
            <a:r>
              <a:rPr lang="nb-NO" dirty="0" err="1">
                <a:cs typeface="Calibri"/>
              </a:rPr>
              <a:t>triage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nurses</a:t>
            </a:r>
            <a:r>
              <a:rPr lang="nb-NO" dirty="0">
                <a:cs typeface="Calibri"/>
              </a:rPr>
              <a:t>’ </a:t>
            </a:r>
            <a:r>
              <a:rPr lang="nb-NO" dirty="0" err="1">
                <a:cs typeface="Calibri"/>
              </a:rPr>
              <a:t>assessment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of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respiratory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tract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infections</a:t>
            </a:r>
            <a:r>
              <a:rPr lang="nb-NO" dirty="0">
                <a:cs typeface="Calibri"/>
              </a:rPr>
              <a:t> – </a:t>
            </a:r>
            <a:r>
              <a:rPr lang="nb-NO" dirty="0" err="1">
                <a:cs typeface="Calibri"/>
              </a:rPr>
              <a:t>the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tightrope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walk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between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gatekeeping</a:t>
            </a:r>
            <a:r>
              <a:rPr lang="nb-NO" dirty="0">
                <a:cs typeface="Calibri"/>
              </a:rPr>
              <a:t> and service providing. A </a:t>
            </a:r>
            <a:r>
              <a:rPr lang="nb-NO" dirty="0" err="1">
                <a:cs typeface="Calibri"/>
              </a:rPr>
              <a:t>qualitative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study</a:t>
            </a:r>
            <a:r>
              <a:rPr lang="nb-NO" dirty="0">
                <a:cs typeface="Calibri"/>
              </a:rPr>
              <a:t> (tandfonline.com))</a:t>
            </a:r>
            <a:endParaRPr lang="nb-NO" dirty="0"/>
          </a:p>
          <a:p>
            <a:pPr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46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operatør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må både kunne oppdage/identifisere etiske utfordringer, overveie ulike handlingsalternativer og være i stand til å omsette den valgte løsning i praksis.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at det skal bli lettere å huske de ulike komponentene i etisk kompetanse vises her figuren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"De tre O-er"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ppdage etiske utfordringer,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verveie handlingsalternativer ved hjelp av refleksjon og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msette til praksis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79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fleste modeller for etisk refleksjon krever både god tid og tilrettelegging for å gjennomføre. </a:t>
            </a:r>
            <a:endParaRPr lang="en-US" dirty="0"/>
          </a:p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er en forenklet modell som kan være aktuell for telefonoperatører som må ta raske avgjørelser.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kort refleksjon vil uansett være mye bedre enn at operatørene handler på ren impuls eller magefølelse.</a:t>
            </a:r>
            <a:endParaRPr lang="nb-NO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dirty="0">
                <a:cs typeface="Calibri"/>
              </a:rPr>
              <a:t>Trykk frem animasjon (rød boks): </a:t>
            </a:r>
            <a:r>
              <a:rPr lang="nb-NO" b="1" i="1" dirty="0">
                <a:cs typeface="Calibri"/>
              </a:rPr>
              <a:t>Grundig kartlegging er viktig i alle krevende situasjoner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Tilgjengelig informasjon og ulike detaljer i den enkelte situasjon vil være avgjørende for hvilket beslutningsgrunnlag operatøren tar sitt valg på. </a:t>
            </a:r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kern="1200" dirty="0">
                <a:effectLst/>
              </a:rPr>
              <a:t>Utfordringene </a:t>
            </a:r>
            <a:r>
              <a:rPr lang="nb-NO" dirty="0"/>
              <a:t>inneholder ulike typer og grader av etiske dilemmaer. </a:t>
            </a:r>
            <a:endParaRPr lang="nb-NO" dirty="0">
              <a:cs typeface="Calibri" panose="020F0502020204030204"/>
            </a:endParaRPr>
          </a:p>
          <a:p>
            <a:pPr>
              <a:defRPr/>
            </a:pPr>
            <a:r>
              <a:rPr lang="nb-NO" dirty="0"/>
              <a:t>Utfordringene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også oppleves ulikt fra operatør til operatør.</a:t>
            </a:r>
            <a:r>
              <a:rPr lang="nb-NO" dirty="0"/>
              <a:t> </a:t>
            </a:r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  <a:p>
            <a:r>
              <a:rPr lang="nb-NO" dirty="0">
                <a:cs typeface="Calibri" panose="020F0502020204030204"/>
              </a:rPr>
              <a:t>Vi skal videre se på noen ulike etiske dilemmaer som kan oppstå.</a:t>
            </a: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2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Be kursdeltakerne lese casen. </a:t>
            </a:r>
          </a:p>
          <a:p>
            <a:r>
              <a:rPr lang="nb-NO" dirty="0"/>
              <a:t>Still</a:t>
            </a:r>
            <a:r>
              <a:rPr lang="nb-NO" baseline="0" dirty="0"/>
              <a:t> deretter spørsmålet til gruppen og be om innspill.</a:t>
            </a:r>
          </a:p>
          <a:p>
            <a:endParaRPr lang="nb-NO" baseline="0" dirty="0"/>
          </a:p>
          <a:p>
            <a:r>
              <a:rPr lang="nb-NO" baseline="0" dirty="0"/>
              <a:t>Utfordringen er at det ikke er noen fasit.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God kommunikasjon og god kartlegging er helt nødvendig for å kunne gjøre gode vurderinger og finne gode løsninger sammen med innringer/pasient</a:t>
            </a:r>
            <a:r>
              <a:rPr lang="nb-NO" dirty="0"/>
              <a:t>.</a:t>
            </a:r>
            <a:endParaRPr lang="nb-NO" baseline="0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72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Still</a:t>
            </a:r>
            <a:r>
              <a:rPr lang="nb-NO" baseline="0"/>
              <a:t> spørsmålet til gruppen og be om innspill.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150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Still</a:t>
            </a:r>
            <a:r>
              <a:rPr lang="nb-NO" baseline="0"/>
              <a:t> spørsmålet til gruppen og be om innspill.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29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Still spørsmålet til gruppen og be om innspill.</a:t>
            </a:r>
            <a:endParaRPr lang="en-US" dirty="0"/>
          </a:p>
          <a:p>
            <a:pPr>
              <a:defRPr/>
            </a:pPr>
            <a:r>
              <a:rPr lang="nb-NO" i="1" dirty="0">
                <a:cs typeface="Calibri"/>
              </a:rPr>
              <a:t>Hva hvis du som operatør selv tar feil?</a:t>
            </a:r>
            <a:endParaRPr lang="nb-NO" i="1" dirty="0"/>
          </a:p>
          <a:p>
            <a:pPr>
              <a:defRPr/>
            </a:pPr>
            <a:endParaRPr lang="nb-NO" dirty="0">
              <a:cs typeface="Calibri" panose="020F0502020204030204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671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dirty="0"/>
              <a:t>Animasjon i grønn boks: Still</a:t>
            </a:r>
            <a:r>
              <a:rPr lang="nb-NO" baseline="0" dirty="0"/>
              <a:t> spørsmålene – et av gangen -</a:t>
            </a:r>
            <a:r>
              <a:rPr lang="nb-NO" dirty="0"/>
              <a:t> </a:t>
            </a:r>
            <a:r>
              <a:rPr lang="nb-NO" baseline="0" dirty="0"/>
              <a:t>og be om innspill.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Forslag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svar:</a:t>
            </a:r>
            <a:r>
              <a:rPr lang="nb-NO" dirty="0"/>
              <a:t> 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velger du som AMK-operatør å gjøre?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Empatisk tilnærming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Beklage at det tar tid å få snakke med lv-lege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 bekreftet at han ikke har skadet seg / mer konkrete planer nå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 over til legevakt og forklare at situasjonen har eskalert for pas., eller</a:t>
            </a:r>
            <a:r>
              <a:rPr lang="nb-NO" dirty="0"/>
              <a:t> 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 over til legevakt med pasienten i konferanse (her er det ulike løsninger – hva mener dere er best?)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457200" lvl="1" indent="0"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kan LV- operatør gjøre om denne kommer enda en gang fra AMK.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Fortsatt samtale med sykepleier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 i direkte konferanse med lege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Be/tilby pasienten komme til legevakt nå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09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Operatøren må selv ta ansvar for at aktuelle hendelser blir gjennomgått i etterkant ved hjelp av refleksjon sammen med kollega/-er, fagutvikler eller leder.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et ledelsesansvar å sette etisk refleksjon i system som en del av kvalitetsarbeidet. 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Refleksjon kan også bidra til at operatørene blir bevisst hvordan egne «skjulte verdier» og «triggere», som spontane følelser, antakelser og tidligere erfaringer kan være med å påvirke de ulike avgjørelsene.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0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Forelesningen starter her. </a:t>
            </a:r>
          </a:p>
          <a:p>
            <a:r>
              <a:rPr lang="nb-NO" dirty="0">
                <a:cs typeface="Calibri"/>
              </a:rPr>
              <a:t>Fyll inn dato.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81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dirty="0"/>
              <a:t>Denne figuren illustrerer hovedbudskapet i det vi har snakket om i denne timen. 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7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Oppsummering</a:t>
            </a:r>
            <a:r>
              <a:rPr lang="nb-NO" baseline="0"/>
              <a:t> i gruppen.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Noen som har spørsmål til slutt?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43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Kompetanseplan</a:t>
            </a:r>
            <a:r>
              <a:rPr lang="nb-NO" baseline="0"/>
              <a:t> med emnebeskrivelser og sjekklister finner du på kokom.no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38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telefonhenvendelse til medisinsk nødmeldetjeneste gir sjelden tid til grundige refleksjoner over ulike handlingsalternativer.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derfor ekstra viktig at telefonoperatører er forberedt på ulike situasjoner og etiske utfordringer de plutselig kan være involvert i.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237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denne timen skal vi se på noen av de etiske dilemmaene som kan oppstå og hvordan operatørene kan forberede seg på disse.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 blir også introdusert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modell som kan være til hjelp ved etiske utfordringer som krever rask handling;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Etisk refleksjon – minimumsmodellen</a:t>
            </a:r>
          </a:p>
          <a:p>
            <a:r>
              <a:rPr lang="nb-NO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</a:t>
            </a:r>
            <a:r>
              <a:rPr lang="nb-NO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skal også se på en del ulike case</a:t>
            </a:r>
          </a:p>
          <a:p>
            <a:endParaRPr lang="nb-NO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62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Be deltakerne reflektere sammen 2 og 2 i ca.2 minutter.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Be deretter om innspill i plenum - prøv å aktivisere flest mulig. 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63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 dirty="0"/>
              <a:t>Sitat fra: </a:t>
            </a:r>
            <a:r>
              <a:rPr lang="nb-NO" sz="1200" dirty="0">
                <a:effectLst/>
                <a:latin typeface="Calibri"/>
                <a:ea typeface="Calibri" panose="020F0502020204030204" pitchFamily="34" charset="0"/>
                <a:cs typeface="Calibri"/>
              </a:rPr>
              <a:t>Nordby, H., 2014, </a:t>
            </a:r>
            <a:r>
              <a:rPr lang="nb-NO" sz="12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Etikk og kommunikasjon i ambulansearbeid</a:t>
            </a:r>
            <a:r>
              <a:rPr lang="nb-NO" sz="1200" dirty="0">
                <a:effectLst/>
                <a:latin typeface="Calibri"/>
                <a:ea typeface="Calibri" panose="020F0502020204030204" pitchFamily="34" charset="0"/>
                <a:cs typeface="Calibri"/>
              </a:rPr>
              <a:t>, A</a:t>
            </a:r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kademia</a:t>
            </a:r>
            <a:r>
              <a:rPr lang="nb-NO" sz="12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forlag, s.17</a:t>
            </a:r>
            <a:endParaRPr lang="nb-NO" dirty="0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9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etiske utfordringene oppstår når ulike verdier er truet, eller vi kommer opp i situasjoner hvor ingen av handlingsalternativene fremstår som gode/optimale.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blir tvunget til å velge det minste av ulike dårlige alternativer/onder. Dette kalles et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etisk dilemma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dirty="0"/>
          </a:p>
          <a:p>
            <a:r>
              <a:rPr lang="nb-NO" dirty="0"/>
              <a:t>Spør om</a:t>
            </a:r>
            <a:r>
              <a:rPr lang="nb-NO" baseline="0" dirty="0"/>
              <a:t> noen av </a:t>
            </a:r>
            <a:r>
              <a:rPr lang="nb-NO" dirty="0"/>
              <a:t>deltakerne</a:t>
            </a:r>
            <a:r>
              <a:rPr lang="nb-NO" baseline="0" dirty="0"/>
              <a:t> vil dele eksempler på etiske dilemmaer de selv har opplevd tidligere i jobbsammenheng.</a:t>
            </a:r>
            <a:endParaRPr lang="nb-NO" baseline="0" dirty="0">
              <a:cs typeface="Calibri"/>
            </a:endParaRPr>
          </a:p>
          <a:p>
            <a:r>
              <a:rPr lang="nb-NO" u="sng" baseline="0" dirty="0"/>
              <a:t>Foreleser kan med fordel ha et eget eksempel på lur </a:t>
            </a:r>
            <a:r>
              <a:rPr lang="nb-NO" baseline="0" dirty="0"/>
              <a:t>– hvis deltakerne ikke kommer </a:t>
            </a:r>
            <a:r>
              <a:rPr lang="nb-NO" dirty="0"/>
              <a:t>på </a:t>
            </a:r>
            <a:r>
              <a:rPr lang="nb-NO" baseline="0" dirty="0"/>
              <a:t>eksempler.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02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dirty="0">
                <a:cs typeface="Calibri" panose="020F0502020204030204"/>
              </a:rPr>
              <a:t>I tillegg til etiske utfordringer kan vi møte på både ulike juridiske og medisinskfaglige problemstillinger. </a:t>
            </a:r>
          </a:p>
          <a:p>
            <a:pPr>
              <a:defRPr/>
            </a:pPr>
            <a:r>
              <a:rPr lang="nb-NO" dirty="0">
                <a:cs typeface="Calibri" panose="020F0502020204030204"/>
              </a:rPr>
              <a:t>Juridiske utfordringer omtales i egne timer om Myndighetskrav i grunnkurset.</a:t>
            </a:r>
          </a:p>
          <a:p>
            <a:pPr>
              <a:defRPr/>
            </a:pPr>
            <a:endParaRPr lang="nb-NO" dirty="0">
              <a:cs typeface="Calibri" panose="020F0502020204030204"/>
            </a:endParaRPr>
          </a:p>
          <a:p>
            <a:pPr>
              <a:defRPr/>
            </a:pPr>
            <a:r>
              <a:rPr lang="nb-NO" dirty="0">
                <a:cs typeface="Calibri" panose="020F0502020204030204"/>
              </a:rPr>
              <a:t>Disse kan også opptre samtidig, da har vi sammensatte problemstillinger. </a:t>
            </a:r>
          </a:p>
          <a:p>
            <a:pPr>
              <a:defRPr/>
            </a:pPr>
            <a:endParaRPr lang="nb-NO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>
              <a:defRPr/>
            </a:pPr>
            <a:r>
              <a:rPr lang="nb-NO" dirty="0" err="1">
                <a:cs typeface="Calibri" panose="020F0502020204030204"/>
              </a:rPr>
              <a:t>Webinar</a:t>
            </a:r>
            <a:r>
              <a:rPr lang="nb-NO" dirty="0">
                <a:cs typeface="Calibri" panose="020F0502020204030204"/>
              </a:rPr>
              <a:t> om vurdering av samtykkekompetanse, okt.23: </a:t>
            </a:r>
            <a:r>
              <a:rPr lang="nb-NO" dirty="0" err="1">
                <a:hlinkClick r:id="rId3"/>
              </a:rPr>
              <a:t>Webinar</a:t>
            </a:r>
            <a:r>
              <a:rPr lang="nb-NO" dirty="0">
                <a:hlinkClick r:id="rId3"/>
              </a:rPr>
              <a:t> om samtykkekompetanse - KoKom</a:t>
            </a:r>
            <a:endParaRPr lang="nb-NO" dirty="0">
              <a:cs typeface="Calibri" panose="020F0502020204030204"/>
            </a:endParaRPr>
          </a:p>
          <a:p>
            <a:pPr>
              <a:defRPr/>
            </a:pP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53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De</a:t>
            </a:r>
            <a:r>
              <a:rPr lang="nb-NO" baseline="0" dirty="0"/>
              <a:t> aller fleste</a:t>
            </a:r>
            <a:r>
              <a:rPr lang="nb-NO" dirty="0"/>
              <a:t> arbeidsplasser har egne visjoner og definerte verdier. </a:t>
            </a:r>
            <a:endParaRPr lang="nb-NO" baseline="0" dirty="0"/>
          </a:p>
          <a:p>
            <a:r>
              <a:rPr lang="nb-NO" baseline="0" dirty="0"/>
              <a:t>Spør deltakerne: </a:t>
            </a:r>
            <a:r>
              <a:rPr lang="nb-NO" i="1" u="none" baseline="0" dirty="0"/>
              <a:t>Kjenner dere til hvilke som gjelder på deres arbeidsplass?</a:t>
            </a:r>
            <a:endParaRPr lang="nb-NO" i="1" u="none" dirty="0">
              <a:cs typeface="Calibri"/>
            </a:endParaRPr>
          </a:p>
          <a:p>
            <a:endParaRPr lang="nb-NO" i="1" dirty="0">
              <a:cs typeface="Calibri"/>
            </a:endParaRPr>
          </a:p>
          <a:p>
            <a:r>
              <a:rPr lang="nb-NO" dirty="0">
                <a:cs typeface="Calibri"/>
              </a:rPr>
              <a:t>(Her bør kursholder kjenne til og nevne visjon og verdier fra egen arbeidsplass)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3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6272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53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97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236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195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33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178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740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9848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927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233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683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1471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0137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2055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436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174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5435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9905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9083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6987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535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483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95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031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5441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460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0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12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396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1313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698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985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185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162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01A4B-F989-470B-BDC6-6C6E89240491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93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hyperlink" Target="mailto:post@kokom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620489" y="1472484"/>
            <a:ext cx="9028460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(innhold og mål, ev. kursholder)   3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Refleksjonsspørsmål (lysbilde 5)                       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                                                         15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Eksempler og case (lysbilde 15–19)                  5 x 3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                                             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065974B7-B39B-1FFB-3EFE-7DC8FE8347A0}"/>
              </a:ext>
            </a:extLst>
          </p:cNvPr>
          <p:cNvSpPr>
            <a:spLocks noGrp="1"/>
          </p:cNvSpPr>
          <p:nvPr/>
        </p:nvSpPr>
        <p:spPr>
          <a:xfrm>
            <a:off x="2366508" y="4944083"/>
            <a:ext cx="7473360" cy="1683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Etiske dilemmaer i 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40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97172" y="911203"/>
            <a:ext cx="5856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Grunnleggende etiske prinsipper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assholder for innhold 3"/>
          <p:cNvSpPr txBox="1">
            <a:spLocks/>
          </p:cNvSpPr>
          <p:nvPr/>
        </p:nvSpPr>
        <p:spPr>
          <a:xfrm>
            <a:off x="914400" y="218757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97172" y="2238006"/>
            <a:ext cx="9030586" cy="22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	Prinsippet om velgjørenhet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	Prinsippet om å ikke skade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	Respekt for autonomi (selvbestemmelse)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4.	Prinsippet om rettferdighet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520456" y="4720442"/>
            <a:ext cx="753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+ Fagkyndighetsprinsippet </a:t>
            </a:r>
          </a:p>
        </p:txBody>
      </p:sp>
    </p:spTree>
    <p:extLst>
      <p:ext uri="{BB962C8B-B14F-4D97-AF65-F5344CB8AC3E}">
        <p14:creationId xmlns:p14="http://schemas.microsoft.com/office/powerpoint/2010/main" val="15091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6AA4CAC-0310-484B-9006-18220BB86300}"/>
              </a:ext>
            </a:extLst>
          </p:cNvPr>
          <p:cNvSpPr/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Portvokteren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D191FB6-9E62-4C61-907F-A60E194D731C}"/>
              </a:ext>
            </a:extLst>
          </p:cNvPr>
          <p:cNvSpPr/>
          <p:nvPr/>
        </p:nvSpPr>
        <p:spPr>
          <a:xfrm>
            <a:off x="490146" y="1709494"/>
            <a:ext cx="6367854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AMK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bør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ambulanse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eller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ikke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legevaktsentralen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(LVS)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bør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tilsees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av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921B945-7537-442F-BB83-BA67FE771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3" r="9681" b="-2"/>
          <a:stretch/>
        </p:blipFill>
        <p:spPr>
          <a:xfrm>
            <a:off x="6226167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1" name="Plassholder for lysbildenummer 3">
            <a:extLst>
              <a:ext uri="{FF2B5EF4-FFF2-40B4-BE49-F238E27FC236}">
                <a16:creationId xmlns:a16="http://schemas.microsoft.com/office/drawing/2014/main" id="{5A63F426-F4E4-4B63-AC42-1D017E8A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C09FC6D-25DD-9B69-833E-147C80F97D47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solidFill>
                  <a:schemeClr val="bg1"/>
                </a:solidFill>
                <a:cs typeface="Calibri"/>
              </a:rPr>
              <a:t>Bilde: KoKom</a:t>
            </a:r>
            <a:endParaRPr lang="nb-NO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20152" y="726678"/>
            <a:ext cx="6139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Etisk kompetanse – «</a:t>
            </a:r>
            <a:r>
              <a:rPr kumimoji="0" lang="nb-NO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 tre O-er»</a:t>
            </a:r>
          </a:p>
        </p:txBody>
      </p:sp>
      <p:pic>
        <p:nvPicPr>
          <p:cNvPr id="5" name="Bilde 4" descr="Maskingenerert alternativ tekst:&#10;Oppdage &#10;Overveie &#10;Omsette til &#10;praksis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52" y="1594884"/>
            <a:ext cx="7854422" cy="47614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65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6" y="1513954"/>
            <a:ext cx="6569451" cy="3826705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7903072" y="820555"/>
            <a:ext cx="3920511" cy="1934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Etisk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refleksjon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minimumsmodellen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10680970" y="6356350"/>
            <a:ext cx="672830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3">
            <a:extLst>
              <a:ext uri="{FF2B5EF4-FFF2-40B4-BE49-F238E27FC236}">
                <a16:creationId xmlns:a16="http://schemas.microsoft.com/office/drawing/2014/main" id="{96ED8AB0-2141-743B-EA8D-F5CCB555407A}"/>
              </a:ext>
            </a:extLst>
          </p:cNvPr>
          <p:cNvSpPr txBox="1"/>
          <p:nvPr/>
        </p:nvSpPr>
        <p:spPr>
          <a:xfrm>
            <a:off x="934611" y="2049426"/>
            <a:ext cx="5991214" cy="3930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340022" y="5159429"/>
            <a:ext cx="5896166" cy="5954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•	Hva sier du og hva gjør du?</a:t>
            </a:r>
          </a:p>
        </p:txBody>
      </p:sp>
      <p:sp>
        <p:nvSpPr>
          <p:cNvPr id="2" name="Rektangel 1"/>
          <p:cNvSpPr/>
          <p:nvPr/>
        </p:nvSpPr>
        <p:spPr>
          <a:xfrm>
            <a:off x="1340022" y="946296"/>
            <a:ext cx="5896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1. Når pasienten ikke vil ha hjelp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40022" y="2380040"/>
            <a:ext cx="9813531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Pasienten vil ikke ha ambulanse eller komme til legevakt, men bør utfra utspørring i beslutningsstøtteverktøyet som benyttes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Eksempel: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Eldre mann du mistenker kan ha lungebetennelse (kona ringer), og han roper i bakgrunnen at han ikke vil ha hjelp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741" y="-1"/>
            <a:ext cx="2806260" cy="1892595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1">
            <a:extLst>
              <a:ext uri="{FF2B5EF4-FFF2-40B4-BE49-F238E27FC236}">
                <a16:creationId xmlns:a16="http://schemas.microsoft.com/office/drawing/2014/main" id="{39F6A541-9630-8A1E-8B54-74D9FD277541}"/>
              </a:ext>
            </a:extLst>
          </p:cNvPr>
          <p:cNvSpPr txBox="1"/>
          <p:nvPr/>
        </p:nvSpPr>
        <p:spPr>
          <a:xfrm>
            <a:off x="10507031" y="6629142"/>
            <a:ext cx="1373365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Illustrasjon: Theo </a:t>
            </a:r>
            <a:r>
              <a:rPr lang="nb-NO" sz="600" dirty="0" err="1">
                <a:cs typeface="Calibri"/>
              </a:rPr>
              <a:t>Bakkeby</a:t>
            </a:r>
            <a:r>
              <a:rPr lang="nb-NO" sz="600" dirty="0">
                <a:cs typeface="Calibri"/>
              </a:rPr>
              <a:t> Høiseth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4216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12432" y="893733"/>
            <a:ext cx="5747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2. Lite/manglende opplysninger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12432" y="2469718"/>
            <a:ext cx="977100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Deprimert pasient som har uttrykt tanker om å ikke orke mer og telefon-samtalen bryter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Ingen tar telefonen når du ringer tilbake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212432" y="4386644"/>
            <a:ext cx="9239373" cy="11103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Bør man sende noen raskest mulig eller kan man forsøke å oppnå kontakt litt senere?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1">
            <a:extLst>
              <a:ext uri="{FF2B5EF4-FFF2-40B4-BE49-F238E27FC236}">
                <a16:creationId xmlns:a16="http://schemas.microsoft.com/office/drawing/2014/main" id="{76A28C64-2CFD-FCD2-357C-1C6FD5572A5B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88430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91165" y="944962"/>
            <a:ext cx="3219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3. Bruk av tvang?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91165" y="2278333"/>
            <a:ext cx="930316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Foreldre ringer og sier sønnen på 20 år har kommet hjem tydelig ruset og opprørt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Nå har han låst døra til rommet sitt og de hører dunkelyder (tror han dunker hodet i veggen)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Han nekter å åpne døra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597" y="0"/>
            <a:ext cx="2804403" cy="188992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309369" y="4762664"/>
            <a:ext cx="9696572" cy="11103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Hva sier du?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tiltak er aktuelle å iverksette i denne situasjonen?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1">
            <a:extLst>
              <a:ext uri="{FF2B5EF4-FFF2-40B4-BE49-F238E27FC236}">
                <a16:creationId xmlns:a16="http://schemas.microsoft.com/office/drawing/2014/main" id="{37C7FFC4-5112-12B6-E693-EEC2D8CC533D}"/>
              </a:ext>
            </a:extLst>
          </p:cNvPr>
          <p:cNvSpPr txBox="1"/>
          <p:nvPr/>
        </p:nvSpPr>
        <p:spPr>
          <a:xfrm>
            <a:off x="10408104" y="6629142"/>
            <a:ext cx="1608364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Illustrasjon: Theo </a:t>
            </a:r>
            <a:r>
              <a:rPr lang="nb-NO" sz="600" dirty="0" err="1">
                <a:cs typeface="Calibri"/>
              </a:rPr>
              <a:t>Bakkeby</a:t>
            </a:r>
            <a:r>
              <a:rPr lang="nb-NO" sz="600" dirty="0">
                <a:cs typeface="Calibri"/>
              </a:rPr>
              <a:t> Høiseth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2154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65593" y="925630"/>
            <a:ext cx="4381328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4. Misbruk av systemet?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65593" y="2469758"/>
            <a:ext cx="9568983" cy="13241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Enkelte innringere kan ta hyppig kontakt, oppgi ulike problemstillinger som virker mer eller mindre sannsynlige og kan generere mye ressursbruk, også fra andre nødetater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929" y="0"/>
            <a:ext cx="3036071" cy="204843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265593" y="4455042"/>
            <a:ext cx="9696572" cy="1222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Hva gjør du når du ikke tror på det innringer sier?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1">
            <a:extLst>
              <a:ext uri="{FF2B5EF4-FFF2-40B4-BE49-F238E27FC236}">
                <a16:creationId xmlns:a16="http://schemas.microsoft.com/office/drawing/2014/main" id="{A1CA578C-49B6-67E0-AD0C-89B5F2469743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8048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65593" y="1015451"/>
            <a:ext cx="1000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65591" y="1839008"/>
            <a:ext cx="9568983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En pasient ringer 113 for fjerde gang på din vakt fordi han sliter med depresjon og selvmordstanker. Han oppga i forrige samtale ingen konkrete planer om å ta livet sitt. Du har allerede satt ham direkte over til sykepleier på legevakta to ganger. 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Pasienten venter på å få snakke med lege, men legen har ikke ringt tilbake enda. Han er utålmodig, høyrøstet og ufin mot deg. Så roper han: </a:t>
            </a:r>
            <a:r>
              <a:rPr kumimoji="0" lang="nb-NO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«Nå er det faen meg nok! Hvis jeg er død i morgen er det din skyld!»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, og slenger på røret. 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935" y="0"/>
            <a:ext cx="2612065" cy="176235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265592" y="4907013"/>
            <a:ext cx="10468748" cy="1449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Hva velger du som AMK-operatør å gjøre?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Hva kan LV- operatør gjøre om denne kommer enda en gang fra AMK?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1">
            <a:extLst>
              <a:ext uri="{FF2B5EF4-FFF2-40B4-BE49-F238E27FC236}">
                <a16:creationId xmlns:a16="http://schemas.microsoft.com/office/drawing/2014/main" id="{62FAC74B-5028-A750-DB6C-30EC16298D31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7966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56626" y="864902"/>
            <a:ext cx="67810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Spørsmål til refleksjon med kollegaer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 etterkant av etiske utfordringer:</a:t>
            </a:r>
          </a:p>
        </p:txBody>
      </p:sp>
      <p:sp>
        <p:nvSpPr>
          <p:cNvPr id="5" name="Tekstboks 2"/>
          <p:cNvSpPr txBox="1">
            <a:spLocks noChangeArrowheads="1"/>
          </p:cNvSpPr>
          <p:nvPr/>
        </p:nvSpPr>
        <p:spPr bwMode="auto">
          <a:xfrm>
            <a:off x="1156626" y="2283335"/>
            <a:ext cx="10252109" cy="3256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792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78180" algn="l"/>
              </a:tabLst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Hva var dilemmaet/hva måtte jeg velge mellom?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78180" algn="l"/>
              </a:tabLst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verdier sto på spill?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78180" algn="l"/>
              </a:tabLst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følelser vekket situasjonen hos meg?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78180" algn="l"/>
              </a:tabLst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handlingsalternativer hadde jeg?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78180" algn="l"/>
              </a:tabLst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Har jeg vært borti liknende situasjon tidligere?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78180" algn="l"/>
              </a:tabLst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Hvilken handling tenker gruppa ville vært den beste og hvorfor?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8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3458945" y="5213347"/>
            <a:ext cx="6510077" cy="9361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/>
                <a:ea typeface="Verdana"/>
              </a:rPr>
              <a:t>Grunnkurs for operatører i </a:t>
            </a:r>
            <a:endParaRPr lang="nb-NO" altLang="nb-NO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/>
                <a:ea typeface="Verdana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Dato: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2523993" y="3429000"/>
            <a:ext cx="837997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Etiske dilemmaer i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medisinsk nødmeldetjeneste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619DFAF-56AA-0C18-182B-1952438EC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37"/>
          <a:stretch/>
        </p:blipFill>
        <p:spPr>
          <a:xfrm>
            <a:off x="3962938" y="215153"/>
            <a:ext cx="5502088" cy="298076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71F3740-098D-96D1-5386-F3F8828B3A36}"/>
              </a:ext>
            </a:extLst>
          </p:cNvPr>
          <p:cNvSpPr txBox="1"/>
          <p:nvPr/>
        </p:nvSpPr>
        <p:spPr>
          <a:xfrm>
            <a:off x="10695802" y="6558349"/>
            <a:ext cx="966916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Adobe </a:t>
            </a:r>
            <a:r>
              <a:rPr lang="nb-NO" sz="600" dirty="0" err="1">
                <a:cs typeface="Calibri"/>
              </a:rPr>
              <a:t>stock</a:t>
            </a:r>
            <a:endParaRPr lang="nb-NO" sz="600" dirty="0" err="1"/>
          </a:p>
        </p:txBody>
      </p:sp>
    </p:spTree>
    <p:extLst>
      <p:ext uri="{BB962C8B-B14F-4D97-AF65-F5344CB8AC3E}">
        <p14:creationId xmlns:p14="http://schemas.microsoft.com/office/powerpoint/2010/main" val="81001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24AB109-8934-418C-97B2-DB07011A6DB7}"/>
              </a:ext>
            </a:extLst>
          </p:cNvPr>
          <p:cNvSpPr/>
          <p:nvPr/>
        </p:nvSpPr>
        <p:spPr>
          <a:xfrm>
            <a:off x="1156626" y="769899"/>
            <a:ext cx="2932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Oppsummering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836CC74-2D4C-46F8-A5A2-28D1E56F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Plassholder for innhold 4">
            <a:extLst>
              <a:ext uri="{FF2B5EF4-FFF2-40B4-BE49-F238E27FC236}">
                <a16:creationId xmlns:a16="http://schemas.microsoft.com/office/drawing/2014/main" id="{5E9EDF9F-24AD-4761-831B-C3402A8DF69F}"/>
              </a:ext>
            </a:extLst>
          </p:cNvPr>
          <p:cNvGraphicFramePr>
            <a:graphicFrameLocks/>
          </p:cNvGraphicFramePr>
          <p:nvPr/>
        </p:nvGraphicFramePr>
        <p:xfrm>
          <a:off x="1156626" y="1910010"/>
          <a:ext cx="570510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66EC718A-BE36-463B-975F-F3F837F8C89F}"/>
              </a:ext>
            </a:extLst>
          </p:cNvPr>
          <p:cNvSpPr txBox="1"/>
          <p:nvPr/>
        </p:nvSpPr>
        <p:spPr>
          <a:xfrm>
            <a:off x="6861730" y="3176894"/>
            <a:ext cx="5025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du konferere med noen?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Hva hvis dette var din pårørende?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8C12AF7-6856-4964-B150-E666D725AA9B}"/>
              </a:ext>
            </a:extLst>
          </p:cNvPr>
          <p:cNvSpPr txBox="1"/>
          <p:nvPr/>
        </p:nvSpPr>
        <p:spPr>
          <a:xfrm rot="254461">
            <a:off x="3028207" y="5332021"/>
            <a:ext cx="337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Verdier og prinsipper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F17D33-D00C-4C2E-99EB-12308340DEEA}"/>
              </a:ext>
            </a:extLst>
          </p:cNvPr>
          <p:cNvSpPr/>
          <p:nvPr/>
        </p:nvSpPr>
        <p:spPr>
          <a:xfrm>
            <a:off x="1750741" y="6242833"/>
            <a:ext cx="4659099" cy="478642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style>
          <a:lnRef idx="2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lnRef>
          <a:fillRef idx="1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fillRef>
          <a:effectRef idx="0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Lover og forskrifter</a:t>
            </a:r>
          </a:p>
        </p:txBody>
      </p:sp>
    </p:spTree>
    <p:extLst>
      <p:ext uri="{BB962C8B-B14F-4D97-AF65-F5344CB8AC3E}">
        <p14:creationId xmlns:p14="http://schemas.microsoft.com/office/powerpoint/2010/main" val="420873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870" y="2088985"/>
            <a:ext cx="2894842" cy="3164699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3333736" y="832420"/>
            <a:ext cx="4490765" cy="1339692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 har vi nådd målet med emnet?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2172112"/>
            <a:ext cx="92152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Kursdeltaker skal kunne:</a:t>
            </a: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nevne noen vanlige etiske dilemmaer i medisinsk nødmeldetjeneste</a:t>
            </a: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forklare en fremgangsmåte for hvordan ulike etiske utfordringer bør håndteres</a:t>
            </a:r>
          </a:p>
        </p:txBody>
      </p:sp>
      <p:sp>
        <p:nvSpPr>
          <p:cNvPr id="6" name="TekstSylinder 1">
            <a:extLst>
              <a:ext uri="{FF2B5EF4-FFF2-40B4-BE49-F238E27FC236}">
                <a16:creationId xmlns:a16="http://schemas.microsoft.com/office/drawing/2014/main" id="{0792B979-B15A-CD7F-D405-CC8BE222FCDB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062087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95148" y="4026620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882380"/>
            <a:ext cx="7695522" cy="86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Illustrasjoner: KoKom,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Colourbox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og Adobe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stock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5D42183-90FB-1182-95DA-0BAABC755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238" y="1191375"/>
            <a:ext cx="3912172" cy="2615831"/>
          </a:xfrm>
          <a:prstGeom prst="rect">
            <a:avLst/>
          </a:prstGeom>
        </p:spPr>
      </p:pic>
      <p:sp>
        <p:nvSpPr>
          <p:cNvPr id="3" name="TekstSylinder 1">
            <a:extLst>
              <a:ext uri="{FF2B5EF4-FFF2-40B4-BE49-F238E27FC236}">
                <a16:creationId xmlns:a16="http://schemas.microsoft.com/office/drawing/2014/main" id="{921054D6-3A27-D462-985E-730F1E64481A}"/>
              </a:ext>
            </a:extLst>
          </p:cNvPr>
          <p:cNvSpPr txBox="1"/>
          <p:nvPr/>
        </p:nvSpPr>
        <p:spPr>
          <a:xfrm>
            <a:off x="10728828" y="6629142"/>
            <a:ext cx="1097140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Theo </a:t>
            </a:r>
            <a:r>
              <a:rPr lang="nb-NO" sz="600" dirty="0" err="1">
                <a:cs typeface="Calibri"/>
              </a:rPr>
              <a:t>Bakkeby</a:t>
            </a:r>
            <a:r>
              <a:rPr lang="nb-NO" sz="600" dirty="0">
                <a:cs typeface="Calibri"/>
              </a:rPr>
              <a:t> Høiseth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126134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68134" y="2226001"/>
            <a:ext cx="11206716" cy="2563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Hva er et etisk dilemma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Hvordan håndtere etiske dilemmaer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Ulike etiske utfordringer i </a:t>
            </a: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 medisinsk nødmeldetjeneste</a:t>
            </a:r>
          </a:p>
        </p:txBody>
      </p:sp>
      <p:sp>
        <p:nvSpPr>
          <p:cNvPr id="3" name="Rektangel 2"/>
          <p:cNvSpPr/>
          <p:nvPr/>
        </p:nvSpPr>
        <p:spPr>
          <a:xfrm>
            <a:off x="1285865" y="1133825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51" y="1595490"/>
            <a:ext cx="3727916" cy="3824032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294CA40-3513-F2B8-5D47-E3FA4838CACC}"/>
              </a:ext>
            </a:extLst>
          </p:cNvPr>
          <p:cNvSpPr txBox="1"/>
          <p:nvPr/>
        </p:nvSpPr>
        <p:spPr>
          <a:xfrm>
            <a:off x="10870342" y="6619582"/>
            <a:ext cx="966916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Julia Alma</a:t>
            </a:r>
          </a:p>
        </p:txBody>
      </p:sp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09100" y="2316030"/>
            <a:ext cx="11590316" cy="41235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Kursdeltaker skal kunne:</a:t>
            </a: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nevne noen vanlige etiske dilemmaer i medisinsk nødmeldetjeneste</a:t>
            </a: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forklare en fremgangsmåte for hvordan ulike etiske utfordringer bør håndteres</a:t>
            </a: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020339" y="951307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346" y="1"/>
            <a:ext cx="2115653" cy="2316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1">
            <a:extLst>
              <a:ext uri="{FF2B5EF4-FFF2-40B4-BE49-F238E27FC236}">
                <a16:creationId xmlns:a16="http://schemas.microsoft.com/office/drawing/2014/main" id="{264F1AFF-2AA2-D367-A7CE-A6931E19B25D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08580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34896" y="2817839"/>
            <a:ext cx="8820378" cy="3170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Hvil</a:t>
            </a:r>
            <a:r>
              <a:rPr kumimoji="0" lang="nb-NO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ke</a:t>
            </a:r>
            <a:r>
              <a:rPr kumimoji="0" lang="nb-NO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situasjoner kan dere kan komme opp i 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som kan være vanskelige/utfordrende?  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(Ikke nødvendigvis opplagte etiske dilemmaer)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981" y="1807669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Sylinder 1">
            <a:extLst>
              <a:ext uri="{FF2B5EF4-FFF2-40B4-BE49-F238E27FC236}">
                <a16:creationId xmlns:a16="http://schemas.microsoft.com/office/drawing/2014/main" id="{4564DFFB-48E3-EABF-89D9-CA330E1ED083}"/>
              </a:ext>
            </a:extLst>
          </p:cNvPr>
          <p:cNvSpPr txBox="1"/>
          <p:nvPr/>
        </p:nvSpPr>
        <p:spPr>
          <a:xfrm>
            <a:off x="10728827" y="6640028"/>
            <a:ext cx="1324379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Illustrasjon: Theo </a:t>
            </a:r>
            <a:r>
              <a:rPr lang="nb-NO" sz="600" dirty="0" err="1">
                <a:cs typeface="Calibri"/>
              </a:rPr>
              <a:t>Bakkeby</a:t>
            </a:r>
            <a:r>
              <a:rPr lang="nb-NO" sz="600" dirty="0">
                <a:cs typeface="Calibri"/>
              </a:rPr>
              <a:t> Høiseth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72365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50603" y="1141347"/>
            <a:ext cx="3130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Å være forberedt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50603" y="2733143"/>
            <a:ext cx="10866475" cy="1547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«Hvis de som jobber i akuttmedisinsk førstelinjetjeneste på forhånd har analysert problemer som typisk kan oppstå i yrkeshverdagen, har de bedre forutsetninger for å løse dem raskt og effektivt når de faktisk oppstår.»</a:t>
            </a:r>
            <a:endParaRPr kumimoji="0" lang="nb-NO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9835376" y="4280490"/>
            <a:ext cx="1683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Halvor Nordby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759" y="4757267"/>
            <a:ext cx="5557839" cy="1520960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1">
            <a:extLst>
              <a:ext uri="{FF2B5EF4-FFF2-40B4-BE49-F238E27FC236}">
                <a16:creationId xmlns:a16="http://schemas.microsoft.com/office/drawing/2014/main" id="{5A4A8732-82A1-967A-DF80-A1482A215CA4}"/>
              </a:ext>
            </a:extLst>
          </p:cNvPr>
          <p:cNvSpPr txBox="1"/>
          <p:nvPr/>
        </p:nvSpPr>
        <p:spPr>
          <a:xfrm>
            <a:off x="10728828" y="6650914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68038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02889" y="983155"/>
            <a:ext cx="4490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Hva er et etisk dilemma?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02889" y="2736211"/>
            <a:ext cx="74267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situasjon uten optimale handlingsalternativer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 dere opplevd etiske dilemmaer i jobbsammenheng tidligere?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545" y="1101614"/>
            <a:ext cx="3188484" cy="4676037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1">
            <a:extLst>
              <a:ext uri="{FF2B5EF4-FFF2-40B4-BE49-F238E27FC236}">
                <a16:creationId xmlns:a16="http://schemas.microsoft.com/office/drawing/2014/main" id="{063CE901-38BA-F2F4-64E5-80D560EE8393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513502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055227" y="926072"/>
            <a:ext cx="1006955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Ulike utfordrende situasjoner 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059004" y="2087878"/>
            <a:ext cx="9876265" cy="42102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Etiske utfordringer – f.eks. pasienten ønsker ikke hjelp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Juridiske utfordringer – f.eks. tvang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Medisinskfaglige – f.eks. samtykkekompetanse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Sammensatte problemstillinger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6A0C008-3204-320A-0985-E3DF7FF1D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240" y="2881916"/>
            <a:ext cx="3605841" cy="2622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kstSylinder 1">
            <a:extLst>
              <a:ext uri="{FF2B5EF4-FFF2-40B4-BE49-F238E27FC236}">
                <a16:creationId xmlns:a16="http://schemas.microsoft.com/office/drawing/2014/main" id="{789A1A71-22E9-F5B5-DF84-993D2496563B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74028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70854" y="1019056"/>
            <a:ext cx="2847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Felles grunnlag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assholder for innhold 3"/>
          <p:cNvSpPr txBox="1">
            <a:spLocks/>
          </p:cNvSpPr>
          <p:nvPr/>
        </p:nvSpPr>
        <p:spPr>
          <a:xfrm>
            <a:off x="1170854" y="2530386"/>
            <a:ext cx="5181600" cy="138496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Yrkesetiske retningslinjer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Verdier og visjoner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623" y="-86264"/>
            <a:ext cx="3709717" cy="4509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ktangel 2"/>
          <p:cNvSpPr/>
          <p:nvPr/>
        </p:nvSpPr>
        <p:spPr>
          <a:xfrm>
            <a:off x="793896" y="4706224"/>
            <a:ext cx="85946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«Grunnverdiene for medisinsk nødmeldetjeneste er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nærhet, likhet, fellesskap og trygghet»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 2015: 17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kstSylinder 1">
            <a:extLst>
              <a:ext uri="{FF2B5EF4-FFF2-40B4-BE49-F238E27FC236}">
                <a16:creationId xmlns:a16="http://schemas.microsoft.com/office/drawing/2014/main" id="{81BFB103-5BD0-BDEF-2763-E5B01C11A2E1}"/>
              </a:ext>
            </a:extLst>
          </p:cNvPr>
          <p:cNvSpPr txBox="1"/>
          <p:nvPr/>
        </p:nvSpPr>
        <p:spPr>
          <a:xfrm>
            <a:off x="10728828" y="6629142"/>
            <a:ext cx="966916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0663569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2" ma:contentTypeDescription="Opprett et nytt dokument." ma:contentTypeScope="" ma:versionID="98e337bf759f0050ddf6be74fbb39220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a8281cb47b3bc76563f8a55c12516da8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482B72-2526-4B38-BEB6-0C38A16A43FE}">
  <ds:schemaRefs>
    <ds:schemaRef ds:uri="http://schemas.microsoft.com/office/2006/metadata/properties"/>
    <ds:schemaRef ds:uri="http://schemas.microsoft.com/office/infopath/2007/PartnerControls"/>
    <ds:schemaRef ds:uri="820d7fd5-9309-423a-b0d3-bdc528a00c6f"/>
    <ds:schemaRef ds:uri="70bd2ea5-bdb3-40dd-892e-653457c1e963"/>
  </ds:schemaRefs>
</ds:datastoreItem>
</file>

<file path=customXml/itemProps2.xml><?xml version="1.0" encoding="utf-8"?>
<ds:datastoreItem xmlns:ds="http://schemas.openxmlformats.org/officeDocument/2006/customXml" ds:itemID="{6EE85925-A95E-44CC-BE34-ED483093D2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0d7fd5-9309-423a-b0d3-bdc528a00c6f"/>
    <ds:schemaRef ds:uri="70bd2ea5-bdb3-40dd-892e-653457c1e9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BA6EDE-FAB8-451E-BD8F-8FAF68510F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2004</Words>
  <Application>Microsoft Office PowerPoint</Application>
  <PresentationFormat>Widescreen</PresentationFormat>
  <Paragraphs>280</Paragraphs>
  <Slides>22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Verdana</vt:lpstr>
      <vt:lpstr>1_Office-tema</vt:lpstr>
      <vt:lpstr>2_Office-tema</vt:lpstr>
      <vt:lpstr>3_Office-tema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Realfsen, Vibeke Kristensen</dc:creator>
  <cp:lastModifiedBy>Thor Andre</cp:lastModifiedBy>
  <cp:revision>15</cp:revision>
  <dcterms:created xsi:type="dcterms:W3CDTF">2023-11-02T06:30:09Z</dcterms:created>
  <dcterms:modified xsi:type="dcterms:W3CDTF">2023-11-28T18:06:42Z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1_Office-tema:8\2_Office-tema:8\3_Office-tema:8</vt:lpwstr>
  </property>
  <property fmtid="{D5CDD505-2E9C-101B-9397-08002B2CF9AE}" pid="3" name="ClassificationContentMarkingFooterText">
    <vt:lpwstr>Følsomhet Intern (gul)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2023-11-02T06:44:40Z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6b77ec3d-581e-4cc1-992f-b7fe137f36aa</vt:lpwstr>
  </property>
  <property fmtid="{D5CDD505-2E9C-101B-9397-08002B2CF9AE}" pid="10" name="MSIP_Label_d291ddcc-9a90-46b7-a727-d19b3ec4b730_ContentBits">
    <vt:lpwstr>0</vt:lpwstr>
  </property>
  <property fmtid="{D5CDD505-2E9C-101B-9397-08002B2CF9AE}" pid="11" name="ContentTypeId">
    <vt:lpwstr>0x010100CD1F3C1C7FA91D4C90CC1DFEAB28AFC6</vt:lpwstr>
  </property>
  <property fmtid="{D5CDD505-2E9C-101B-9397-08002B2CF9AE}" pid="12" name="MediaServiceImageTags">
    <vt:lpwstr/>
  </property>
</Properties>
</file>