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42"/>
  </p:notesMasterIdLst>
  <p:sldIdLst>
    <p:sldId id="292" r:id="rId6"/>
    <p:sldId id="291" r:id="rId7"/>
    <p:sldId id="290" r:id="rId8"/>
    <p:sldId id="289" r:id="rId9"/>
    <p:sldId id="331" r:id="rId10"/>
    <p:sldId id="287" r:id="rId11"/>
    <p:sldId id="286" r:id="rId12"/>
    <p:sldId id="300" r:id="rId13"/>
    <p:sldId id="284" r:id="rId14"/>
    <p:sldId id="310" r:id="rId15"/>
    <p:sldId id="282" r:id="rId16"/>
    <p:sldId id="281" r:id="rId17"/>
    <p:sldId id="280" r:id="rId18"/>
    <p:sldId id="320" r:id="rId19"/>
    <p:sldId id="278" r:id="rId20"/>
    <p:sldId id="277" r:id="rId21"/>
    <p:sldId id="276" r:id="rId22"/>
    <p:sldId id="275" r:id="rId23"/>
    <p:sldId id="274" r:id="rId24"/>
    <p:sldId id="273" r:id="rId25"/>
    <p:sldId id="272" r:id="rId26"/>
    <p:sldId id="332" r:id="rId27"/>
    <p:sldId id="270" r:id="rId28"/>
    <p:sldId id="269" r:id="rId29"/>
    <p:sldId id="268" r:id="rId30"/>
    <p:sldId id="267" r:id="rId31"/>
    <p:sldId id="266" r:id="rId32"/>
    <p:sldId id="265" r:id="rId33"/>
    <p:sldId id="264" r:id="rId34"/>
    <p:sldId id="263" r:id="rId35"/>
    <p:sldId id="262" r:id="rId36"/>
    <p:sldId id="261" r:id="rId37"/>
    <p:sldId id="260" r:id="rId38"/>
    <p:sldId id="259" r:id="rId39"/>
    <p:sldId id="258" r:id="rId40"/>
    <p:sldId id="257" r:id="rId4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D7393-C9A3-442D-A6F7-1995B43CEA51}" v="34" dt="2023-11-28T12:26:50.606"/>
    <p1510:client id="{4F31500D-9E10-46A0-BAAF-69B71AE6A076}" v="21" dt="2023-11-28T13:07:12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37" d="100"/>
          <a:sy n="137" d="100"/>
        </p:scale>
        <p:origin x="237" y="-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ngsen, Thor Andre" userId="S::thae@ihelse.net::63925441-3473-4800-afc1-e5743549fef7" providerId="AD" clId="Web-{D67B6ED4-F930-40B5-A278-79D809F1B3B4}"/>
    <pc:docChg chg="addSld delSld modSld">
      <pc:chgData name="Ellingsen, Thor Andre" userId="S::thae@ihelse.net::63925441-3473-4800-afc1-e5743549fef7" providerId="AD" clId="Web-{D67B6ED4-F930-40B5-A278-79D809F1B3B4}" dt="2023-11-27T12:18:06.238" v="39"/>
      <pc:docMkLst>
        <pc:docMk/>
      </pc:docMkLst>
      <pc:sldChg chg="addSp delSp">
        <pc:chgData name="Ellingsen, Thor Andre" userId="S::thae@ihelse.net::63925441-3473-4800-afc1-e5743549fef7" providerId="AD" clId="Web-{D67B6ED4-F930-40B5-A278-79D809F1B3B4}" dt="2023-11-27T12:17:59.722" v="37"/>
        <pc:sldMkLst>
          <pc:docMk/>
          <pc:sldMk cId="2839250010" sldId="287"/>
        </pc:sldMkLst>
        <pc:spChg chg="add del">
          <ac:chgData name="Ellingsen, Thor Andre" userId="S::thae@ihelse.net::63925441-3473-4800-afc1-e5743549fef7" providerId="AD" clId="Web-{D67B6ED4-F930-40B5-A278-79D809F1B3B4}" dt="2023-11-27T12:17:35.503" v="32"/>
          <ac:spMkLst>
            <pc:docMk/>
            <pc:sldMk cId="2839250010" sldId="287"/>
            <ac:spMk id="5" creationId="{F2AC8810-2EE7-054B-9432-3469A4EACB8E}"/>
          </ac:spMkLst>
        </pc:spChg>
        <pc:spChg chg="add">
          <ac:chgData name="Ellingsen, Thor Andre" userId="S::thae@ihelse.net::63925441-3473-4800-afc1-e5743549fef7" providerId="AD" clId="Web-{D67B6ED4-F930-40B5-A278-79D809F1B3B4}" dt="2023-11-27T12:17:59.722" v="37"/>
          <ac:spMkLst>
            <pc:docMk/>
            <pc:sldMk cId="2839250010" sldId="287"/>
            <ac:spMk id="8" creationId="{2C3C1EF1-43B7-D853-5DCF-F89BD065471C}"/>
          </ac:spMkLst>
        </pc:spChg>
      </pc:sldChg>
      <pc:sldChg chg="addSp modSp">
        <pc:chgData name="Ellingsen, Thor Andre" userId="S::thae@ihelse.net::63925441-3473-4800-afc1-e5743549fef7" providerId="AD" clId="Web-{D67B6ED4-F930-40B5-A278-79D809F1B3B4}" dt="2023-11-27T12:17:23.081" v="31" actId="20577"/>
        <pc:sldMkLst>
          <pc:docMk/>
          <pc:sldMk cId="3156298508" sldId="291"/>
        </pc:sldMkLst>
        <pc:spChg chg="add mod">
          <ac:chgData name="Ellingsen, Thor Andre" userId="S::thae@ihelse.net::63925441-3473-4800-afc1-e5743549fef7" providerId="AD" clId="Web-{D67B6ED4-F930-40B5-A278-79D809F1B3B4}" dt="2023-11-27T12:17:23.081" v="31" actId="20577"/>
          <ac:spMkLst>
            <pc:docMk/>
            <pc:sldMk cId="3156298508" sldId="291"/>
            <ac:spMk id="2" creationId="{BD9C5AD4-0E07-B8F4-35D5-B9AE4FDBEBAB}"/>
          </ac:spMkLst>
        </pc:spChg>
      </pc:sldChg>
      <pc:sldChg chg="addSp delSp">
        <pc:chgData name="Ellingsen, Thor Andre" userId="S::thae@ihelse.net::63925441-3473-4800-afc1-e5743549fef7" providerId="AD" clId="Web-{D67B6ED4-F930-40B5-A278-79D809F1B3B4}" dt="2023-11-27T12:18:06.238" v="39"/>
        <pc:sldMkLst>
          <pc:docMk/>
          <pc:sldMk cId="2028297616" sldId="300"/>
        </pc:sldMkLst>
        <pc:spChg chg="add del">
          <ac:chgData name="Ellingsen, Thor Andre" userId="S::thae@ihelse.net::63925441-3473-4800-afc1-e5743549fef7" providerId="AD" clId="Web-{D67B6ED4-F930-40B5-A278-79D809F1B3B4}" dt="2023-11-27T12:18:05.519" v="38"/>
          <ac:spMkLst>
            <pc:docMk/>
            <pc:sldMk cId="2028297616" sldId="300"/>
            <ac:spMk id="7" creationId="{9A63A152-CA61-65ED-C34C-B72132C9C0EB}"/>
          </ac:spMkLst>
        </pc:spChg>
        <pc:spChg chg="add">
          <ac:chgData name="Ellingsen, Thor Andre" userId="S::thae@ihelse.net::63925441-3473-4800-afc1-e5743549fef7" providerId="AD" clId="Web-{D67B6ED4-F930-40B5-A278-79D809F1B3B4}" dt="2023-11-27T12:18:06.238" v="39"/>
          <ac:spMkLst>
            <pc:docMk/>
            <pc:sldMk cId="2028297616" sldId="300"/>
            <ac:spMk id="9" creationId="{87C31E40-1E37-1AB1-CDC7-ACF7D20D7850}"/>
          </ac:spMkLst>
        </pc:spChg>
      </pc:sldChg>
      <pc:sldChg chg="add del replId">
        <pc:chgData name="Ellingsen, Thor Andre" userId="S::thae@ihelse.net::63925441-3473-4800-afc1-e5743549fef7" providerId="AD" clId="Web-{D67B6ED4-F930-40B5-A278-79D809F1B3B4}" dt="2023-11-27T12:17:47.894" v="36"/>
        <pc:sldMkLst>
          <pc:docMk/>
          <pc:sldMk cId="3757099895" sldId="333"/>
        </pc:sldMkLst>
      </pc:sldChg>
      <pc:sldChg chg="add del replId">
        <pc:chgData name="Ellingsen, Thor Andre" userId="S::thae@ihelse.net::63925441-3473-4800-afc1-e5743549fef7" providerId="AD" clId="Web-{D67B6ED4-F930-40B5-A278-79D809F1B3B4}" dt="2023-11-27T12:17:45.863" v="35"/>
        <pc:sldMkLst>
          <pc:docMk/>
          <pc:sldMk cId="3024396929" sldId="334"/>
        </pc:sldMkLst>
      </pc:sldChg>
    </pc:docChg>
  </pc:docChgLst>
  <pc:docChgLst>
    <pc:chgData name="Ellingsen, Thor Andre" userId="63925441-3473-4800-afc1-e5743549fef7" providerId="ADAL" clId="{4F31500D-9E10-46A0-BAAF-69B71AE6A076}"/>
    <pc:docChg chg="undo custSel modSld">
      <pc:chgData name="Ellingsen, Thor Andre" userId="63925441-3473-4800-afc1-e5743549fef7" providerId="ADAL" clId="{4F31500D-9E10-46A0-BAAF-69B71AE6A076}" dt="2023-11-28T13:07:17.938" v="205" actId="1076"/>
      <pc:docMkLst>
        <pc:docMk/>
      </pc:docMkLst>
      <pc:sldChg chg="addSp delSp modSp mod">
        <pc:chgData name="Ellingsen, Thor Andre" userId="63925441-3473-4800-afc1-e5743549fef7" providerId="ADAL" clId="{4F31500D-9E10-46A0-BAAF-69B71AE6A076}" dt="2023-11-28T12:59:30.838" v="129"/>
        <pc:sldMkLst>
          <pc:docMk/>
          <pc:sldMk cId="349187039" sldId="257"/>
        </pc:sldMkLst>
        <pc:spChg chg="add del mod">
          <ac:chgData name="Ellingsen, Thor Andre" userId="63925441-3473-4800-afc1-e5743549fef7" providerId="ADAL" clId="{4F31500D-9E10-46A0-BAAF-69B71AE6A076}" dt="2023-11-28T12:59:29.574" v="128" actId="478"/>
          <ac:spMkLst>
            <pc:docMk/>
            <pc:sldMk cId="349187039" sldId="257"/>
            <ac:spMk id="4" creationId="{C6E1BEDE-3CDB-1374-0B6A-006F81F8BB2F}"/>
          </ac:spMkLst>
        </pc:spChg>
        <pc:spChg chg="add mod">
          <ac:chgData name="Ellingsen, Thor Andre" userId="63925441-3473-4800-afc1-e5743549fef7" providerId="ADAL" clId="{4F31500D-9E10-46A0-BAAF-69B71AE6A076}" dt="2023-11-28T12:59:30.838" v="129"/>
          <ac:spMkLst>
            <pc:docMk/>
            <pc:sldMk cId="349187039" sldId="257"/>
            <ac:spMk id="5" creationId="{889CE1C3-1083-2935-9488-8B9C042CA8AA}"/>
          </ac:spMkLst>
        </pc:spChg>
        <pc:picChg chg="mod">
          <ac:chgData name="Ellingsen, Thor Andre" userId="63925441-3473-4800-afc1-e5743549fef7" providerId="ADAL" clId="{4F31500D-9E10-46A0-BAAF-69B71AE6A076}" dt="2023-11-28T12:43:53.302" v="41" actId="1076"/>
          <ac:picMkLst>
            <pc:docMk/>
            <pc:sldMk cId="349187039" sldId="257"/>
            <ac:picMk id="2" creationId="{E6C5F7DE-E04D-0077-C103-29D126E3ACE9}"/>
          </ac:picMkLst>
        </pc:picChg>
      </pc:sldChg>
      <pc:sldChg chg="addSp modSp mod">
        <pc:chgData name="Ellingsen, Thor Andre" userId="63925441-3473-4800-afc1-e5743549fef7" providerId="ADAL" clId="{4F31500D-9E10-46A0-BAAF-69B71AE6A076}" dt="2023-11-28T12:42:18.549" v="36" actId="20577"/>
        <pc:sldMkLst>
          <pc:docMk/>
          <pc:sldMk cId="3680608424" sldId="258"/>
        </pc:sldMkLst>
        <pc:spChg chg="add mod">
          <ac:chgData name="Ellingsen, Thor Andre" userId="63925441-3473-4800-afc1-e5743549fef7" providerId="ADAL" clId="{4F31500D-9E10-46A0-BAAF-69B71AE6A076}" dt="2023-11-28T12:42:18.549" v="36" actId="20577"/>
          <ac:spMkLst>
            <pc:docMk/>
            <pc:sldMk cId="3680608424" sldId="258"/>
            <ac:spMk id="5" creationId="{81E58C47-2A00-1A23-AC17-4EA6F5EE5658}"/>
          </ac:spMkLst>
        </pc:spChg>
      </pc:sldChg>
      <pc:sldChg chg="addSp modSp mod">
        <pc:chgData name="Ellingsen, Thor Andre" userId="63925441-3473-4800-afc1-e5743549fef7" providerId="ADAL" clId="{4F31500D-9E10-46A0-BAAF-69B71AE6A076}" dt="2023-11-28T13:00:31.447" v="145" actId="20577"/>
        <pc:sldMkLst>
          <pc:docMk/>
          <pc:sldMk cId="2332276044" sldId="259"/>
        </pc:sldMkLst>
        <pc:spChg chg="add mod">
          <ac:chgData name="Ellingsen, Thor Andre" userId="63925441-3473-4800-afc1-e5743549fef7" providerId="ADAL" clId="{4F31500D-9E10-46A0-BAAF-69B71AE6A076}" dt="2023-11-28T13:00:31.447" v="145" actId="20577"/>
          <ac:spMkLst>
            <pc:docMk/>
            <pc:sldMk cId="2332276044" sldId="259"/>
            <ac:spMk id="4" creationId="{330A8CC9-E5E5-4530-6FF0-80581A622324}"/>
          </ac:spMkLst>
        </pc:spChg>
      </pc:sldChg>
      <pc:sldChg chg="addSp modSp mod">
        <pc:chgData name="Ellingsen, Thor Andre" userId="63925441-3473-4800-afc1-e5743549fef7" providerId="ADAL" clId="{4F31500D-9E10-46A0-BAAF-69B71AE6A076}" dt="2023-11-28T13:00:59.806" v="158" actId="20577"/>
        <pc:sldMkLst>
          <pc:docMk/>
          <pc:sldMk cId="2342468704" sldId="260"/>
        </pc:sldMkLst>
        <pc:spChg chg="add mod">
          <ac:chgData name="Ellingsen, Thor Andre" userId="63925441-3473-4800-afc1-e5743549fef7" providerId="ADAL" clId="{4F31500D-9E10-46A0-BAAF-69B71AE6A076}" dt="2023-11-28T13:00:59.806" v="158" actId="20577"/>
          <ac:spMkLst>
            <pc:docMk/>
            <pc:sldMk cId="2342468704" sldId="260"/>
            <ac:spMk id="4" creationId="{CFF4A591-1055-E134-0215-3103C3804781}"/>
          </ac:spMkLst>
        </pc:spChg>
      </pc:sldChg>
      <pc:sldChg chg="addSp modSp mod">
        <pc:chgData name="Ellingsen, Thor Andre" userId="63925441-3473-4800-afc1-e5743549fef7" providerId="ADAL" clId="{4F31500D-9E10-46A0-BAAF-69B71AE6A076}" dt="2023-11-28T13:01:28.705" v="173" actId="20577"/>
        <pc:sldMkLst>
          <pc:docMk/>
          <pc:sldMk cId="1636098653" sldId="261"/>
        </pc:sldMkLst>
        <pc:spChg chg="add mod">
          <ac:chgData name="Ellingsen, Thor Andre" userId="63925441-3473-4800-afc1-e5743549fef7" providerId="ADAL" clId="{4F31500D-9E10-46A0-BAAF-69B71AE6A076}" dt="2023-11-28T13:01:28.705" v="173" actId="20577"/>
          <ac:spMkLst>
            <pc:docMk/>
            <pc:sldMk cId="1636098653" sldId="261"/>
            <ac:spMk id="3" creationId="{B8C31575-8329-A98E-EAC2-B7D26E527B3F}"/>
          </ac:spMkLst>
        </pc:spChg>
      </pc:sldChg>
      <pc:sldChg chg="addSp modSp mod">
        <pc:chgData name="Ellingsen, Thor Andre" userId="63925441-3473-4800-afc1-e5743549fef7" providerId="ADAL" clId="{4F31500D-9E10-46A0-BAAF-69B71AE6A076}" dt="2023-11-28T12:45:46.949" v="63" actId="1035"/>
        <pc:sldMkLst>
          <pc:docMk/>
          <pc:sldMk cId="2060545864" sldId="263"/>
        </pc:sldMkLst>
        <pc:spChg chg="add mod">
          <ac:chgData name="Ellingsen, Thor Andre" userId="63925441-3473-4800-afc1-e5743549fef7" providerId="ADAL" clId="{4F31500D-9E10-46A0-BAAF-69B71AE6A076}" dt="2023-11-28T12:45:46.949" v="63" actId="1035"/>
          <ac:spMkLst>
            <pc:docMk/>
            <pc:sldMk cId="2060545864" sldId="263"/>
            <ac:spMk id="4" creationId="{B43188BB-EAD5-5305-0A25-2ECE3908BD74}"/>
          </ac:spMkLst>
        </pc:spChg>
      </pc:sldChg>
      <pc:sldChg chg="modSp mod">
        <pc:chgData name="Ellingsen, Thor Andre" userId="63925441-3473-4800-afc1-e5743549fef7" providerId="ADAL" clId="{4F31500D-9E10-46A0-BAAF-69B71AE6A076}" dt="2023-11-28T13:01:52.282" v="174" actId="1076"/>
        <pc:sldMkLst>
          <pc:docMk/>
          <pc:sldMk cId="738926835" sldId="264"/>
        </pc:sldMkLst>
        <pc:spChg chg="mod">
          <ac:chgData name="Ellingsen, Thor Andre" userId="63925441-3473-4800-afc1-e5743549fef7" providerId="ADAL" clId="{4F31500D-9E10-46A0-BAAF-69B71AE6A076}" dt="2023-11-28T13:01:52.282" v="174" actId="1076"/>
          <ac:spMkLst>
            <pc:docMk/>
            <pc:sldMk cId="738926835" sldId="264"/>
            <ac:spMk id="6" creationId="{FFA0A6F8-9B83-9989-A587-224662527BEA}"/>
          </ac:spMkLst>
        </pc:spChg>
      </pc:sldChg>
      <pc:sldChg chg="addSp modSp mod">
        <pc:chgData name="Ellingsen, Thor Andre" userId="63925441-3473-4800-afc1-e5743549fef7" providerId="ADAL" clId="{4F31500D-9E10-46A0-BAAF-69B71AE6A076}" dt="2023-11-28T12:46:03.663" v="68" actId="1035"/>
        <pc:sldMkLst>
          <pc:docMk/>
          <pc:sldMk cId="1171900035" sldId="265"/>
        </pc:sldMkLst>
        <pc:spChg chg="add mod">
          <ac:chgData name="Ellingsen, Thor Andre" userId="63925441-3473-4800-afc1-e5743549fef7" providerId="ADAL" clId="{4F31500D-9E10-46A0-BAAF-69B71AE6A076}" dt="2023-11-28T12:46:00.825" v="67" actId="1035"/>
          <ac:spMkLst>
            <pc:docMk/>
            <pc:sldMk cId="1171900035" sldId="265"/>
            <ac:spMk id="4" creationId="{6EC50870-A5FC-AD38-28F7-538CE7909907}"/>
          </ac:spMkLst>
        </pc:spChg>
        <pc:picChg chg="mod">
          <ac:chgData name="Ellingsen, Thor Andre" userId="63925441-3473-4800-afc1-e5743549fef7" providerId="ADAL" clId="{4F31500D-9E10-46A0-BAAF-69B71AE6A076}" dt="2023-11-28T12:46:03.663" v="68" actId="1035"/>
          <ac:picMkLst>
            <pc:docMk/>
            <pc:sldMk cId="1171900035" sldId="265"/>
            <ac:picMk id="3" creationId="{8F198EC0-F3F1-4E17-C91E-92A6C9175230}"/>
          </ac:picMkLst>
        </pc:picChg>
      </pc:sldChg>
      <pc:sldChg chg="addSp modSp">
        <pc:chgData name="Ellingsen, Thor Andre" userId="63925441-3473-4800-afc1-e5743549fef7" providerId="ADAL" clId="{4F31500D-9E10-46A0-BAAF-69B71AE6A076}" dt="2023-11-28T12:46:10.800" v="69"/>
        <pc:sldMkLst>
          <pc:docMk/>
          <pc:sldMk cId="4059613900" sldId="266"/>
        </pc:sldMkLst>
        <pc:spChg chg="add mod">
          <ac:chgData name="Ellingsen, Thor Andre" userId="63925441-3473-4800-afc1-e5743549fef7" providerId="ADAL" clId="{4F31500D-9E10-46A0-BAAF-69B71AE6A076}" dt="2023-11-28T12:46:10.800" v="69"/>
          <ac:spMkLst>
            <pc:docMk/>
            <pc:sldMk cId="4059613900" sldId="266"/>
            <ac:spMk id="2" creationId="{DF5316A2-7014-F343-6DDC-1F5621B1B994}"/>
          </ac:spMkLst>
        </pc:spChg>
      </pc:sldChg>
      <pc:sldChg chg="addSp modSp mod">
        <pc:chgData name="Ellingsen, Thor Andre" userId="63925441-3473-4800-afc1-e5743549fef7" providerId="ADAL" clId="{4F31500D-9E10-46A0-BAAF-69B71AE6A076}" dt="2023-11-28T12:46:35.597" v="72" actId="207"/>
        <pc:sldMkLst>
          <pc:docMk/>
          <pc:sldMk cId="825817727" sldId="267"/>
        </pc:sldMkLst>
        <pc:spChg chg="add mod">
          <ac:chgData name="Ellingsen, Thor Andre" userId="63925441-3473-4800-afc1-e5743549fef7" providerId="ADAL" clId="{4F31500D-9E10-46A0-BAAF-69B71AE6A076}" dt="2023-11-28T12:46:35.597" v="72" actId="207"/>
          <ac:spMkLst>
            <pc:docMk/>
            <pc:sldMk cId="825817727" sldId="267"/>
            <ac:spMk id="2" creationId="{761DE729-E7E0-C515-460B-CACEC9E19D74}"/>
          </ac:spMkLst>
        </pc:spChg>
      </pc:sldChg>
      <pc:sldChg chg="addSp modSp">
        <pc:chgData name="Ellingsen, Thor Andre" userId="63925441-3473-4800-afc1-e5743549fef7" providerId="ADAL" clId="{4F31500D-9E10-46A0-BAAF-69B71AE6A076}" dt="2023-11-28T12:46:49.282" v="73"/>
        <pc:sldMkLst>
          <pc:docMk/>
          <pc:sldMk cId="912718775" sldId="270"/>
        </pc:sldMkLst>
        <pc:spChg chg="add mod">
          <ac:chgData name="Ellingsen, Thor Andre" userId="63925441-3473-4800-afc1-e5743549fef7" providerId="ADAL" clId="{4F31500D-9E10-46A0-BAAF-69B71AE6A076}" dt="2023-11-28T12:46:49.282" v="73"/>
          <ac:spMkLst>
            <pc:docMk/>
            <pc:sldMk cId="912718775" sldId="270"/>
            <ac:spMk id="9" creationId="{9F3B1515-79B4-45C1-1B07-9DA95DD3C596}"/>
          </ac:spMkLst>
        </pc:spChg>
      </pc:sldChg>
      <pc:sldChg chg="addSp modSp mod">
        <pc:chgData name="Ellingsen, Thor Andre" userId="63925441-3473-4800-afc1-e5743549fef7" providerId="ADAL" clId="{4F31500D-9E10-46A0-BAAF-69B71AE6A076}" dt="2023-11-28T13:06:24.208" v="189" actId="20577"/>
        <pc:sldMkLst>
          <pc:docMk/>
          <pc:sldMk cId="3832430140" sldId="275"/>
        </pc:sldMkLst>
        <pc:spChg chg="add mod">
          <ac:chgData name="Ellingsen, Thor Andre" userId="63925441-3473-4800-afc1-e5743549fef7" providerId="ADAL" clId="{4F31500D-9E10-46A0-BAAF-69B71AE6A076}" dt="2023-11-28T13:06:24.208" v="189" actId="20577"/>
          <ac:spMkLst>
            <pc:docMk/>
            <pc:sldMk cId="3832430140" sldId="275"/>
            <ac:spMk id="4" creationId="{8EBC7F21-1300-99C8-E05B-FA4E40D42715}"/>
          </ac:spMkLst>
        </pc:spChg>
      </pc:sldChg>
      <pc:sldChg chg="addSp modSp mod">
        <pc:chgData name="Ellingsen, Thor Andre" userId="63925441-3473-4800-afc1-e5743549fef7" providerId="ADAL" clId="{4F31500D-9E10-46A0-BAAF-69B71AE6A076}" dt="2023-11-28T12:47:05.169" v="94" actId="1036"/>
        <pc:sldMkLst>
          <pc:docMk/>
          <pc:sldMk cId="3680097719" sldId="277"/>
        </pc:sldMkLst>
        <pc:spChg chg="add mod">
          <ac:chgData name="Ellingsen, Thor Andre" userId="63925441-3473-4800-afc1-e5743549fef7" providerId="ADAL" clId="{4F31500D-9E10-46A0-BAAF-69B71AE6A076}" dt="2023-11-28T12:47:05.169" v="94" actId="1036"/>
          <ac:spMkLst>
            <pc:docMk/>
            <pc:sldMk cId="3680097719" sldId="277"/>
            <ac:spMk id="2" creationId="{72EB70F4-D05A-C766-4C98-1C63CC9F5932}"/>
          </ac:spMkLst>
        </pc:spChg>
      </pc:sldChg>
      <pc:sldChg chg="addSp delSp modSp mod">
        <pc:chgData name="Ellingsen, Thor Andre" userId="63925441-3473-4800-afc1-e5743549fef7" providerId="ADAL" clId="{4F31500D-9E10-46A0-BAAF-69B71AE6A076}" dt="2023-11-28T13:07:17.938" v="205" actId="1076"/>
        <pc:sldMkLst>
          <pc:docMk/>
          <pc:sldMk cId="2880756143" sldId="280"/>
        </pc:sldMkLst>
        <pc:spChg chg="add mod">
          <ac:chgData name="Ellingsen, Thor Andre" userId="63925441-3473-4800-afc1-e5743549fef7" providerId="ADAL" clId="{4F31500D-9E10-46A0-BAAF-69B71AE6A076}" dt="2023-11-28T13:07:17.938" v="205" actId="1076"/>
          <ac:spMkLst>
            <pc:docMk/>
            <pc:sldMk cId="2880756143" sldId="280"/>
            <ac:spMk id="2" creationId="{FF801E4F-6CAB-6B5F-89BD-D52C80B880EB}"/>
          </ac:spMkLst>
        </pc:spChg>
        <pc:spChg chg="add del mod">
          <ac:chgData name="Ellingsen, Thor Andre" userId="63925441-3473-4800-afc1-e5743549fef7" providerId="ADAL" clId="{4F31500D-9E10-46A0-BAAF-69B71AE6A076}" dt="2023-11-28T13:07:12.809" v="204"/>
          <ac:spMkLst>
            <pc:docMk/>
            <pc:sldMk cId="2880756143" sldId="280"/>
            <ac:spMk id="4" creationId="{A16B7259-4601-F46D-FD0F-CA74A0935324}"/>
          </ac:spMkLst>
        </pc:spChg>
      </pc:sldChg>
      <pc:sldChg chg="addSp modSp">
        <pc:chgData name="Ellingsen, Thor Andre" userId="63925441-3473-4800-afc1-e5743549fef7" providerId="ADAL" clId="{4F31500D-9E10-46A0-BAAF-69B71AE6A076}" dt="2023-11-28T12:59:09.798" v="127"/>
        <pc:sldMkLst>
          <pc:docMk/>
          <pc:sldMk cId="2592374773" sldId="282"/>
        </pc:sldMkLst>
        <pc:spChg chg="add mod">
          <ac:chgData name="Ellingsen, Thor Andre" userId="63925441-3473-4800-afc1-e5743549fef7" providerId="ADAL" clId="{4F31500D-9E10-46A0-BAAF-69B71AE6A076}" dt="2023-11-28T12:59:09.798" v="127"/>
          <ac:spMkLst>
            <pc:docMk/>
            <pc:sldMk cId="2592374773" sldId="282"/>
            <ac:spMk id="9" creationId="{934EE289-C31D-2A91-657F-1350BEA45CDD}"/>
          </ac:spMkLst>
        </pc:spChg>
      </pc:sldChg>
      <pc:sldChg chg="addSp delSp modSp mod">
        <pc:chgData name="Ellingsen, Thor Andre" userId="63925441-3473-4800-afc1-e5743549fef7" providerId="ADAL" clId="{4F31500D-9E10-46A0-BAAF-69B71AE6A076}" dt="2023-11-28T12:58:29.872" v="126" actId="1076"/>
        <pc:sldMkLst>
          <pc:docMk/>
          <pc:sldMk cId="1384074689" sldId="284"/>
        </pc:sldMkLst>
        <pc:spChg chg="add mod">
          <ac:chgData name="Ellingsen, Thor Andre" userId="63925441-3473-4800-afc1-e5743549fef7" providerId="ADAL" clId="{4F31500D-9E10-46A0-BAAF-69B71AE6A076}" dt="2023-11-28T12:57:07.601" v="117" actId="20577"/>
          <ac:spMkLst>
            <pc:docMk/>
            <pc:sldMk cId="1384074689" sldId="284"/>
            <ac:spMk id="3" creationId="{D9DB6E30-3E45-C520-624D-AB228636E664}"/>
          </ac:spMkLst>
        </pc:spChg>
        <pc:spChg chg="mod topLvl">
          <ac:chgData name="Ellingsen, Thor Andre" userId="63925441-3473-4800-afc1-e5743549fef7" providerId="ADAL" clId="{4F31500D-9E10-46A0-BAAF-69B71AE6A076}" dt="2023-11-28T12:58:21.015" v="125" actId="1076"/>
          <ac:spMkLst>
            <pc:docMk/>
            <pc:sldMk cId="1384074689" sldId="284"/>
            <ac:spMk id="36" creationId="{00000000-0000-0000-0000-000000000000}"/>
          </ac:spMkLst>
        </pc:spChg>
        <pc:spChg chg="mod topLvl">
          <ac:chgData name="Ellingsen, Thor Andre" userId="63925441-3473-4800-afc1-e5743549fef7" providerId="ADAL" clId="{4F31500D-9E10-46A0-BAAF-69B71AE6A076}" dt="2023-11-28T12:58:29.872" v="126" actId="1076"/>
          <ac:spMkLst>
            <pc:docMk/>
            <pc:sldMk cId="1384074689" sldId="284"/>
            <ac:spMk id="37" creationId="{00000000-0000-0000-0000-000000000000}"/>
          </ac:spMkLst>
        </pc:spChg>
        <pc:grpChg chg="del">
          <ac:chgData name="Ellingsen, Thor Andre" userId="63925441-3473-4800-afc1-e5743549fef7" providerId="ADAL" clId="{4F31500D-9E10-46A0-BAAF-69B71AE6A076}" dt="2023-11-28T12:58:14.243" v="123" actId="165"/>
          <ac:grpSpMkLst>
            <pc:docMk/>
            <pc:sldMk cId="1384074689" sldId="284"/>
            <ac:grpSpMk id="27" creationId="{00000000-0000-0000-0000-000000000000}"/>
          </ac:grpSpMkLst>
        </pc:grpChg>
      </pc:sldChg>
      <pc:sldChg chg="addSp modSp">
        <pc:chgData name="Ellingsen, Thor Andre" userId="63925441-3473-4800-afc1-e5743549fef7" providerId="ADAL" clId="{4F31500D-9E10-46A0-BAAF-69B71AE6A076}" dt="2023-11-28T12:47:34.130" v="97"/>
        <pc:sldMkLst>
          <pc:docMk/>
          <pc:sldMk cId="2678468728" sldId="286"/>
        </pc:sldMkLst>
        <pc:spChg chg="add mod">
          <ac:chgData name="Ellingsen, Thor Andre" userId="63925441-3473-4800-afc1-e5743549fef7" providerId="ADAL" clId="{4F31500D-9E10-46A0-BAAF-69B71AE6A076}" dt="2023-11-28T12:47:34.130" v="97"/>
          <ac:spMkLst>
            <pc:docMk/>
            <pc:sldMk cId="2678468728" sldId="286"/>
            <ac:spMk id="2" creationId="{C3310B80-FA4F-ABAE-537B-5DDB4CAFC475}"/>
          </ac:spMkLst>
        </pc:spChg>
      </pc:sldChg>
      <pc:sldChg chg="modSp mod">
        <pc:chgData name="Ellingsen, Thor Andre" userId="63925441-3473-4800-afc1-e5743549fef7" providerId="ADAL" clId="{4F31500D-9E10-46A0-BAAF-69B71AE6A076}" dt="2023-11-28T12:48:37.052" v="109" actId="20577"/>
        <pc:sldMkLst>
          <pc:docMk/>
          <pc:sldMk cId="3970242828" sldId="289"/>
        </pc:sldMkLst>
        <pc:spChg chg="mod">
          <ac:chgData name="Ellingsen, Thor Andre" userId="63925441-3473-4800-afc1-e5743549fef7" providerId="ADAL" clId="{4F31500D-9E10-46A0-BAAF-69B71AE6A076}" dt="2023-11-28T12:48:37.052" v="109" actId="20577"/>
          <ac:spMkLst>
            <pc:docMk/>
            <pc:sldMk cId="3970242828" sldId="289"/>
            <ac:spMk id="6" creationId="{1EBCB3DD-6FCC-9CB5-A878-95EA95EC61DB}"/>
          </ac:spMkLst>
        </pc:spChg>
      </pc:sldChg>
      <pc:sldChg chg="addSp modSp mod">
        <pc:chgData name="Ellingsen, Thor Andre" userId="63925441-3473-4800-afc1-e5743549fef7" providerId="ADAL" clId="{4F31500D-9E10-46A0-BAAF-69B71AE6A076}" dt="2023-11-28T12:41:06.396" v="30" actId="20577"/>
        <pc:sldMkLst>
          <pc:docMk/>
          <pc:sldMk cId="2653725012" sldId="290"/>
        </pc:sldMkLst>
        <pc:spChg chg="add mod">
          <ac:chgData name="Ellingsen, Thor Andre" userId="63925441-3473-4800-afc1-e5743549fef7" providerId="ADAL" clId="{4F31500D-9E10-46A0-BAAF-69B71AE6A076}" dt="2023-11-28T12:41:06.396" v="30" actId="20577"/>
          <ac:spMkLst>
            <pc:docMk/>
            <pc:sldMk cId="2653725012" sldId="290"/>
            <ac:spMk id="5" creationId="{FA98B8DB-7025-3443-126F-40FF71A1E4A7}"/>
          </ac:spMkLst>
        </pc:spChg>
      </pc:sldChg>
      <pc:sldChg chg="addSp modSp mod">
        <pc:chgData name="Ellingsen, Thor Andre" userId="63925441-3473-4800-afc1-e5743549fef7" providerId="ADAL" clId="{4F31500D-9E10-46A0-BAAF-69B71AE6A076}" dt="2023-11-28T13:07:00.766" v="202" actId="20577"/>
        <pc:sldMkLst>
          <pc:docMk/>
          <pc:sldMk cId="4199436384" sldId="320"/>
        </pc:sldMkLst>
        <pc:spChg chg="add mod">
          <ac:chgData name="Ellingsen, Thor Andre" userId="63925441-3473-4800-afc1-e5743549fef7" providerId="ADAL" clId="{4F31500D-9E10-46A0-BAAF-69B71AE6A076}" dt="2023-11-28T13:07:00.766" v="202" actId="20577"/>
          <ac:spMkLst>
            <pc:docMk/>
            <pc:sldMk cId="4199436384" sldId="320"/>
            <ac:spMk id="4" creationId="{DDD3FDCA-CB56-4017-8457-5DE750BF3AD3}"/>
          </ac:spMkLst>
        </pc:spChg>
      </pc:sldChg>
    </pc:docChg>
  </pc:docChgLst>
  <pc:docChgLst>
    <pc:chgData name="Realfsen, Vibeke Kristensen" userId="94b46ba9-df15-4d3d-b4b5-825b3b406f75" providerId="ADAL" clId="{1101F87D-A51B-4923-9489-6DCBE263BCA2}"/>
    <pc:docChg chg="mod modMainMaster">
      <pc:chgData name="Realfsen, Vibeke Kristensen" userId="94b46ba9-df15-4d3d-b4b5-825b3b406f75" providerId="ADAL" clId="{1101F87D-A51B-4923-9489-6DCBE263BCA2}" dt="2023-10-27T10:45:11.847" v="0" actId="33475"/>
      <pc:docMkLst>
        <pc:docMk/>
      </pc:docMkLst>
      <pc:sldMasterChg chg="delSp mod">
        <pc:chgData name="Realfsen, Vibeke Kristensen" userId="94b46ba9-df15-4d3d-b4b5-825b3b406f75" providerId="ADAL" clId="{1101F87D-A51B-4923-9489-6DCBE263BCA2}" dt="2023-10-27T10:45:11.847" v="0" actId="33475"/>
        <pc:sldMasterMkLst>
          <pc:docMk/>
          <pc:sldMasterMk cId="3184685136" sldId="2147483648"/>
        </pc:sldMasterMkLst>
        <pc:spChg chg="del">
          <ac:chgData name="Realfsen, Vibeke Kristensen" userId="94b46ba9-df15-4d3d-b4b5-825b3b406f75" providerId="ADAL" clId="{1101F87D-A51B-4923-9489-6DCBE263BCA2}" dt="2023-10-27T10:45:11.847" v="0" actId="33475"/>
          <ac:spMkLst>
            <pc:docMk/>
            <pc:sldMasterMk cId="3184685136" sldId="2147483648"/>
            <ac:spMk id="8" creationId="{782EFCEE-E69A-EB99-E378-28779F17C55E}"/>
          </ac:spMkLst>
        </pc:spChg>
      </pc:sldMasterChg>
      <pc:sldMasterChg chg="delSp mod">
        <pc:chgData name="Realfsen, Vibeke Kristensen" userId="94b46ba9-df15-4d3d-b4b5-825b3b406f75" providerId="ADAL" clId="{1101F87D-A51B-4923-9489-6DCBE263BCA2}" dt="2023-10-27T10:45:11.847" v="0" actId="33475"/>
        <pc:sldMasterMkLst>
          <pc:docMk/>
          <pc:sldMasterMk cId="2203119218" sldId="2147483660"/>
        </pc:sldMasterMkLst>
        <pc:spChg chg="del">
          <ac:chgData name="Realfsen, Vibeke Kristensen" userId="94b46ba9-df15-4d3d-b4b5-825b3b406f75" providerId="ADAL" clId="{1101F87D-A51B-4923-9489-6DCBE263BCA2}" dt="2023-10-27T10:45:11.847" v="0" actId="33475"/>
          <ac:spMkLst>
            <pc:docMk/>
            <pc:sldMasterMk cId="2203119218" sldId="2147483660"/>
            <ac:spMk id="8" creationId="{917631E6-A43B-3A6F-C8D0-6CE430870C96}"/>
          </ac:spMkLst>
        </pc:spChg>
      </pc:sldMasterChg>
      <pc:sldMasterChg chg="delSp mod">
        <pc:chgData name="Realfsen, Vibeke Kristensen" userId="94b46ba9-df15-4d3d-b4b5-825b3b406f75" providerId="ADAL" clId="{1101F87D-A51B-4923-9489-6DCBE263BCA2}" dt="2023-10-27T10:45:11.847" v="0" actId="33475"/>
        <pc:sldMasterMkLst>
          <pc:docMk/>
          <pc:sldMasterMk cId="4128093900" sldId="2147483672"/>
        </pc:sldMasterMkLst>
        <pc:spChg chg="del">
          <ac:chgData name="Realfsen, Vibeke Kristensen" userId="94b46ba9-df15-4d3d-b4b5-825b3b406f75" providerId="ADAL" clId="{1101F87D-A51B-4923-9489-6DCBE263BCA2}" dt="2023-10-27T10:45:11.847" v="0" actId="33475"/>
          <ac:spMkLst>
            <pc:docMk/>
            <pc:sldMasterMk cId="4128093900" sldId="2147483672"/>
            <ac:spMk id="8" creationId="{273195DE-2D1B-BF2B-FC52-C7C25012EFE4}"/>
          </ac:spMkLst>
        </pc:spChg>
      </pc:sldMasterChg>
    </pc:docChg>
  </pc:docChgLst>
  <pc:docChgLst>
    <pc:chgData name="Ellingsen, Thor Andre" userId="S::thae@ihelse.net::63925441-3473-4800-afc1-e5743549fef7" providerId="AD" clId="Web-{0D9D7393-C9A3-442D-A6F7-1995B43CEA51}"/>
    <pc:docChg chg="modSld">
      <pc:chgData name="Ellingsen, Thor Andre" userId="S::thae@ihelse.net::63925441-3473-4800-afc1-e5743549fef7" providerId="AD" clId="Web-{0D9D7393-C9A3-442D-A6F7-1995B43CEA51}" dt="2023-11-28T12:26:48.184" v="17" actId="20577"/>
      <pc:docMkLst>
        <pc:docMk/>
      </pc:docMkLst>
      <pc:sldChg chg="addSp modSp">
        <pc:chgData name="Ellingsen, Thor Andre" userId="S::thae@ihelse.net::63925441-3473-4800-afc1-e5743549fef7" providerId="AD" clId="Web-{0D9D7393-C9A3-442D-A6F7-1995B43CEA51}" dt="2023-11-28T12:26:48.184" v="17" actId="20577"/>
        <pc:sldMkLst>
          <pc:docMk/>
          <pc:sldMk cId="738926835" sldId="264"/>
        </pc:sldMkLst>
        <pc:spChg chg="add mod">
          <ac:chgData name="Ellingsen, Thor Andre" userId="S::thae@ihelse.net::63925441-3473-4800-afc1-e5743549fef7" providerId="AD" clId="Web-{0D9D7393-C9A3-442D-A6F7-1995B43CEA51}" dt="2023-11-28T12:26:48.184" v="17" actId="20577"/>
          <ac:spMkLst>
            <pc:docMk/>
            <pc:sldMk cId="738926835" sldId="264"/>
            <ac:spMk id="6" creationId="{FFA0A6F8-9B83-9989-A587-224662527BEA}"/>
          </ac:spMkLst>
        </pc:spChg>
      </pc:sldChg>
      <pc:sldChg chg="addSp modSp">
        <pc:chgData name="Ellingsen, Thor Andre" userId="S::thae@ihelse.net::63925441-3473-4800-afc1-e5743549fef7" providerId="AD" clId="Web-{0D9D7393-C9A3-442D-A6F7-1995B43CEA51}" dt="2023-11-28T12:22:15.149" v="3" actId="20577"/>
        <pc:sldMkLst>
          <pc:docMk/>
          <pc:sldMk cId="3970242828" sldId="289"/>
        </pc:sldMkLst>
        <pc:spChg chg="add mod">
          <ac:chgData name="Ellingsen, Thor Andre" userId="S::thae@ihelse.net::63925441-3473-4800-afc1-e5743549fef7" providerId="AD" clId="Web-{0D9D7393-C9A3-442D-A6F7-1995B43CEA51}" dt="2023-11-28T12:22:15.149" v="3" actId="20577"/>
          <ac:spMkLst>
            <pc:docMk/>
            <pc:sldMk cId="3970242828" sldId="289"/>
            <ac:spMk id="6" creationId="{1EBCB3DD-6FCC-9CB5-A878-95EA95EC61DB}"/>
          </ac:spMkLst>
        </pc:spChg>
      </pc:sldChg>
      <pc:sldChg chg="addSp modSp">
        <pc:chgData name="Ellingsen, Thor Andre" userId="S::thae@ihelse.net::63925441-3473-4800-afc1-e5743549fef7" providerId="AD" clId="Web-{0D9D7393-C9A3-442D-A6F7-1995B43CEA51}" dt="2023-11-28T12:23:22.041" v="8"/>
        <pc:sldMkLst>
          <pc:docMk/>
          <pc:sldMk cId="484954216" sldId="310"/>
        </pc:sldMkLst>
        <pc:spChg chg="add mod">
          <ac:chgData name="Ellingsen, Thor Andre" userId="S::thae@ihelse.net::63925441-3473-4800-afc1-e5743549fef7" providerId="AD" clId="Web-{0D9D7393-C9A3-442D-A6F7-1995B43CEA51}" dt="2023-11-28T12:23:22.041" v="8"/>
          <ac:spMkLst>
            <pc:docMk/>
            <pc:sldMk cId="484954216" sldId="310"/>
            <ac:spMk id="5" creationId="{A8AEB907-7C6F-6B58-0B68-42614D699435}"/>
          </ac:spMkLst>
        </pc:spChg>
      </pc:sldChg>
      <pc:sldChg chg="addSp">
        <pc:chgData name="Ellingsen, Thor Andre" userId="S::thae@ihelse.net::63925441-3473-4800-afc1-e5743549fef7" providerId="AD" clId="Web-{0D9D7393-C9A3-442D-A6F7-1995B43CEA51}" dt="2023-11-28T12:22:44.212" v="4"/>
        <pc:sldMkLst>
          <pc:docMk/>
          <pc:sldMk cId="3922087056" sldId="331"/>
        </pc:sldMkLst>
        <pc:spChg chg="add">
          <ac:chgData name="Ellingsen, Thor Andre" userId="S::thae@ihelse.net::63925441-3473-4800-afc1-e5743549fef7" providerId="AD" clId="Web-{0D9D7393-C9A3-442D-A6F7-1995B43CEA51}" dt="2023-11-28T12:22:44.212" v="4"/>
          <ac:spMkLst>
            <pc:docMk/>
            <pc:sldMk cId="3922087056" sldId="331"/>
            <ac:spMk id="7" creationId="{89C38645-DBB7-89F0-451A-9002AAD0AA37}"/>
          </ac:spMkLst>
        </pc:spChg>
      </pc:sldChg>
      <pc:sldChg chg="addSp modSp">
        <pc:chgData name="Ellingsen, Thor Andre" userId="S::thae@ihelse.net::63925441-3473-4800-afc1-e5743549fef7" providerId="AD" clId="Web-{0D9D7393-C9A3-442D-A6F7-1995B43CEA51}" dt="2023-11-28T12:24:07.963" v="11" actId="20577"/>
        <pc:sldMkLst>
          <pc:docMk/>
          <pc:sldMk cId="4056480657" sldId="332"/>
        </pc:sldMkLst>
        <pc:spChg chg="add mod">
          <ac:chgData name="Ellingsen, Thor Andre" userId="S::thae@ihelse.net::63925441-3473-4800-afc1-e5743549fef7" providerId="AD" clId="Web-{0D9D7393-C9A3-442D-A6F7-1995B43CEA51}" dt="2023-11-28T12:24:07.963" v="11" actId="20577"/>
          <ac:spMkLst>
            <pc:docMk/>
            <pc:sldMk cId="4056480657" sldId="332"/>
            <ac:spMk id="5" creationId="{85A46FDB-453D-0EAA-8904-6A8234F267C7}"/>
          </ac:spMkLst>
        </pc:spChg>
      </pc:sldChg>
    </pc:docChg>
  </pc:docChgLst>
  <pc:docChgLst>
    <pc:chgData name="Realfsen, Vibeke Kristensen" userId="94b46ba9-df15-4d3d-b4b5-825b3b406f75" providerId="ADAL" clId="{E7B62271-C410-4384-B864-4AB5E39C77CC}"/>
    <pc:docChg chg="delSld delMainMaster">
      <pc:chgData name="Realfsen, Vibeke Kristensen" userId="94b46ba9-df15-4d3d-b4b5-825b3b406f75" providerId="ADAL" clId="{E7B62271-C410-4384-B864-4AB5E39C77CC}" dt="2023-11-06T21:21:57.340" v="0" actId="2696"/>
      <pc:docMkLst>
        <pc:docMk/>
      </pc:docMkLst>
      <pc:sldChg chg="del">
        <pc:chgData name="Realfsen, Vibeke Kristensen" userId="94b46ba9-df15-4d3d-b4b5-825b3b406f75" providerId="ADAL" clId="{E7B62271-C410-4384-B864-4AB5E39C77CC}" dt="2023-11-06T21:21:57.340" v="0" actId="2696"/>
        <pc:sldMkLst>
          <pc:docMk/>
          <pc:sldMk cId="3058289966" sldId="256"/>
        </pc:sldMkLst>
      </pc:sldChg>
      <pc:sldMasterChg chg="del delSldLayout">
        <pc:chgData name="Realfsen, Vibeke Kristensen" userId="94b46ba9-df15-4d3d-b4b5-825b3b406f75" providerId="ADAL" clId="{E7B62271-C410-4384-B864-4AB5E39C77CC}" dt="2023-11-06T21:21:57.340" v="0" actId="2696"/>
        <pc:sldMasterMkLst>
          <pc:docMk/>
          <pc:sldMasterMk cId="3184685136" sldId="2147483648"/>
        </pc:sldMasterMkLst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628941203" sldId="2147483649"/>
          </pc:sldLayoutMkLst>
        </pc:sldLayoutChg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3718626152" sldId="2147483650"/>
          </pc:sldLayoutMkLst>
        </pc:sldLayoutChg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1177414360" sldId="2147483651"/>
          </pc:sldLayoutMkLst>
        </pc:sldLayoutChg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3373791645" sldId="2147483652"/>
          </pc:sldLayoutMkLst>
        </pc:sldLayoutChg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3694749458" sldId="2147483653"/>
          </pc:sldLayoutMkLst>
        </pc:sldLayoutChg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1685341895" sldId="2147483654"/>
          </pc:sldLayoutMkLst>
        </pc:sldLayoutChg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615465629" sldId="2147483655"/>
          </pc:sldLayoutMkLst>
        </pc:sldLayoutChg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665420859" sldId="2147483656"/>
          </pc:sldLayoutMkLst>
        </pc:sldLayoutChg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1916803281" sldId="2147483657"/>
          </pc:sldLayoutMkLst>
        </pc:sldLayoutChg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2800134636" sldId="2147483658"/>
          </pc:sldLayoutMkLst>
        </pc:sldLayoutChg>
        <pc:sldLayoutChg chg="del">
          <pc:chgData name="Realfsen, Vibeke Kristensen" userId="94b46ba9-df15-4d3d-b4b5-825b3b406f75" providerId="ADAL" clId="{E7B62271-C410-4384-B864-4AB5E39C77CC}" dt="2023-11-06T21:21:57.340" v="0" actId="2696"/>
          <pc:sldLayoutMkLst>
            <pc:docMk/>
            <pc:sldMasterMk cId="3184685136" sldId="2147483648"/>
            <pc:sldLayoutMk cId="2866072691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972CB-6970-4A41-83B8-B3CC0F2FF61A}" type="doc">
      <dgm:prSet loTypeId="urn:microsoft.com/office/officeart/2005/8/layout/pyramid4" loCatId="pyramid" qsTypeId="urn:microsoft.com/office/officeart/2005/8/quickstyle/3d2#4" qsCatId="3D" csTypeId="urn:microsoft.com/office/officeart/2005/8/colors/accent1_4" csCatId="accent1" phldr="1"/>
      <dgm:spPr/>
      <dgm:t>
        <a:bodyPr/>
        <a:lstStyle/>
        <a:p>
          <a:endParaRPr lang="nb-NO"/>
        </a:p>
      </dgm:t>
    </dgm:pt>
    <dgm:pt modelId="{AF269F60-E160-4728-9073-F41D7A61D759}">
      <dgm:prSet phldrT="[Tekst]" custT="1"/>
      <dgm:spPr>
        <a:xfrm>
          <a:off x="2048827" y="0"/>
          <a:ext cx="1663065" cy="1663065"/>
        </a:xfrm>
        <a:prstGeom prst="triangl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nb-NO" sz="1600" b="1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Ferdigheter</a:t>
          </a:r>
        </a:p>
      </dgm:t>
    </dgm:pt>
    <dgm:pt modelId="{04C9C98B-9F2F-4F12-B907-D7F996F4B163}" type="parTrans" cxnId="{0A1E32FB-E907-4E58-806E-467D9BD35CA4}">
      <dgm:prSet/>
      <dgm:spPr/>
      <dgm:t>
        <a:bodyPr/>
        <a:lstStyle/>
        <a:p>
          <a:endParaRPr lang="nb-NO" sz="1600"/>
        </a:p>
      </dgm:t>
    </dgm:pt>
    <dgm:pt modelId="{F0130CA0-4057-4A79-A63C-63A9E4D529DD}" type="sibTrans" cxnId="{0A1E32FB-E907-4E58-806E-467D9BD35CA4}">
      <dgm:prSet/>
      <dgm:spPr/>
      <dgm:t>
        <a:bodyPr/>
        <a:lstStyle/>
        <a:p>
          <a:endParaRPr lang="nb-NO" sz="1600"/>
        </a:p>
      </dgm:t>
    </dgm:pt>
    <dgm:pt modelId="{D633C7F5-F689-4796-BD09-EE047332825C}">
      <dgm:prSet phldrT="[Tekst]" custT="1"/>
      <dgm:spPr>
        <a:xfrm>
          <a:off x="1217295" y="1663065"/>
          <a:ext cx="1663065" cy="1663065"/>
        </a:xfrm>
        <a:prstGeom prst="triangl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nb-NO" sz="1600" b="1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Kunnskap</a:t>
          </a:r>
        </a:p>
      </dgm:t>
    </dgm:pt>
    <dgm:pt modelId="{0EDD08BD-A32E-4AFA-A5C8-1DEB25F4B7D8}" type="parTrans" cxnId="{95A47A06-8940-4133-8909-CF2B8687266B}">
      <dgm:prSet/>
      <dgm:spPr/>
      <dgm:t>
        <a:bodyPr/>
        <a:lstStyle/>
        <a:p>
          <a:endParaRPr lang="nb-NO" sz="1600"/>
        </a:p>
      </dgm:t>
    </dgm:pt>
    <dgm:pt modelId="{947C0AE8-5798-4655-85C1-B5F68ACD9CC5}" type="sibTrans" cxnId="{95A47A06-8940-4133-8909-CF2B8687266B}">
      <dgm:prSet/>
      <dgm:spPr/>
      <dgm:t>
        <a:bodyPr/>
        <a:lstStyle/>
        <a:p>
          <a:endParaRPr lang="nb-NO" sz="1600"/>
        </a:p>
      </dgm:t>
    </dgm:pt>
    <dgm:pt modelId="{F589D223-9397-4DD0-AEF6-E86B2C6803FF}">
      <dgm:prSet phldrT="[Tekst]" custT="1"/>
      <dgm:spPr>
        <a:xfrm rot="10800000">
          <a:off x="2048827" y="1663065"/>
          <a:ext cx="1663065" cy="1663065"/>
        </a:xfrm>
        <a:prstGeom prst="triangl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nb-NO" sz="1600" b="1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Evner</a:t>
          </a:r>
        </a:p>
      </dgm:t>
    </dgm:pt>
    <dgm:pt modelId="{939DDF4A-B483-4E45-833F-AFB256277B90}" type="parTrans" cxnId="{9F5B3851-8C52-4787-8A3B-AC5F6A860256}">
      <dgm:prSet/>
      <dgm:spPr/>
      <dgm:t>
        <a:bodyPr/>
        <a:lstStyle/>
        <a:p>
          <a:endParaRPr lang="nb-NO" sz="1600"/>
        </a:p>
      </dgm:t>
    </dgm:pt>
    <dgm:pt modelId="{3D1469DF-5B0F-4EA0-B8A0-7914DEBD65D8}" type="sibTrans" cxnId="{9F5B3851-8C52-4787-8A3B-AC5F6A860256}">
      <dgm:prSet/>
      <dgm:spPr/>
      <dgm:t>
        <a:bodyPr/>
        <a:lstStyle/>
        <a:p>
          <a:endParaRPr lang="nb-NO" sz="1600"/>
        </a:p>
      </dgm:t>
    </dgm:pt>
    <dgm:pt modelId="{579C7CA2-404F-4F99-885A-971899FB8711}">
      <dgm:prSet phldrT="[Tekst]" custT="1"/>
      <dgm:spPr>
        <a:xfrm>
          <a:off x="2880360" y="1663065"/>
          <a:ext cx="1663065" cy="1663065"/>
        </a:xfrm>
        <a:prstGeom prst="triangl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nb-NO" sz="1600" b="1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Holdninger</a:t>
          </a:r>
        </a:p>
      </dgm:t>
    </dgm:pt>
    <dgm:pt modelId="{94C56F4A-5972-474B-B5A0-3EBB46272CBA}" type="parTrans" cxnId="{B3D8473F-8182-4F8A-96FF-1209F5F29E12}">
      <dgm:prSet/>
      <dgm:spPr/>
      <dgm:t>
        <a:bodyPr/>
        <a:lstStyle/>
        <a:p>
          <a:endParaRPr lang="nb-NO" sz="1600"/>
        </a:p>
      </dgm:t>
    </dgm:pt>
    <dgm:pt modelId="{E082F1E0-E3AA-4C56-AEEB-AA95F6294900}" type="sibTrans" cxnId="{B3D8473F-8182-4F8A-96FF-1209F5F29E12}">
      <dgm:prSet/>
      <dgm:spPr/>
      <dgm:t>
        <a:bodyPr/>
        <a:lstStyle/>
        <a:p>
          <a:endParaRPr lang="nb-NO" sz="1600"/>
        </a:p>
      </dgm:t>
    </dgm:pt>
    <dgm:pt modelId="{1345DEDD-5289-4671-AFED-02D54477FDAE}" type="pres">
      <dgm:prSet presAssocID="{900972CB-6970-4A41-83B8-B3CC0F2FF61A}" presName="compositeShape" presStyleCnt="0">
        <dgm:presLayoutVars>
          <dgm:chMax val="9"/>
          <dgm:dir/>
          <dgm:resizeHandles val="exact"/>
        </dgm:presLayoutVars>
      </dgm:prSet>
      <dgm:spPr/>
    </dgm:pt>
    <dgm:pt modelId="{4244603D-1950-4F3A-9581-3F22337797B6}" type="pres">
      <dgm:prSet presAssocID="{900972CB-6970-4A41-83B8-B3CC0F2FF61A}" presName="triangle1" presStyleLbl="node1" presStyleIdx="0" presStyleCnt="4">
        <dgm:presLayoutVars>
          <dgm:bulletEnabled val="1"/>
        </dgm:presLayoutVars>
      </dgm:prSet>
      <dgm:spPr/>
    </dgm:pt>
    <dgm:pt modelId="{6D151620-32A4-4A54-AE70-3C0DA337B213}" type="pres">
      <dgm:prSet presAssocID="{900972CB-6970-4A41-83B8-B3CC0F2FF61A}" presName="triangle2" presStyleLbl="node1" presStyleIdx="1" presStyleCnt="4">
        <dgm:presLayoutVars>
          <dgm:bulletEnabled val="1"/>
        </dgm:presLayoutVars>
      </dgm:prSet>
      <dgm:spPr/>
    </dgm:pt>
    <dgm:pt modelId="{1FCE396E-68AD-4BEF-B27C-58C040701E95}" type="pres">
      <dgm:prSet presAssocID="{900972CB-6970-4A41-83B8-B3CC0F2FF61A}" presName="triangle3" presStyleLbl="node1" presStyleIdx="2" presStyleCnt="4">
        <dgm:presLayoutVars>
          <dgm:bulletEnabled val="1"/>
        </dgm:presLayoutVars>
      </dgm:prSet>
      <dgm:spPr/>
    </dgm:pt>
    <dgm:pt modelId="{E278CD32-6011-45D2-A298-FD3ED953FA5F}" type="pres">
      <dgm:prSet presAssocID="{900972CB-6970-4A41-83B8-B3CC0F2FF61A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95A47A06-8940-4133-8909-CF2B8687266B}" srcId="{900972CB-6970-4A41-83B8-B3CC0F2FF61A}" destId="{D633C7F5-F689-4796-BD09-EE047332825C}" srcOrd="1" destOrd="0" parTransId="{0EDD08BD-A32E-4AFA-A5C8-1DEB25F4B7D8}" sibTransId="{947C0AE8-5798-4655-85C1-B5F68ACD9CC5}"/>
    <dgm:cxn modelId="{CE2FBC2A-F0A3-436A-BE0A-C8AD2EEC2D5F}" type="presOf" srcId="{F589D223-9397-4DD0-AEF6-E86B2C6803FF}" destId="{1FCE396E-68AD-4BEF-B27C-58C040701E95}" srcOrd="0" destOrd="0" presId="urn:microsoft.com/office/officeart/2005/8/layout/pyramid4"/>
    <dgm:cxn modelId="{B3D8473F-8182-4F8A-96FF-1209F5F29E12}" srcId="{900972CB-6970-4A41-83B8-B3CC0F2FF61A}" destId="{579C7CA2-404F-4F99-885A-971899FB8711}" srcOrd="3" destOrd="0" parTransId="{94C56F4A-5972-474B-B5A0-3EBB46272CBA}" sibTransId="{E082F1E0-E3AA-4C56-AEEB-AA95F6294900}"/>
    <dgm:cxn modelId="{2229AB5F-B7B4-497C-AF43-6BFB07CDA105}" type="presOf" srcId="{900972CB-6970-4A41-83B8-B3CC0F2FF61A}" destId="{1345DEDD-5289-4671-AFED-02D54477FDAE}" srcOrd="0" destOrd="0" presId="urn:microsoft.com/office/officeart/2005/8/layout/pyramid4"/>
    <dgm:cxn modelId="{9F5B3851-8C52-4787-8A3B-AC5F6A860256}" srcId="{900972CB-6970-4A41-83B8-B3CC0F2FF61A}" destId="{F589D223-9397-4DD0-AEF6-E86B2C6803FF}" srcOrd="2" destOrd="0" parTransId="{939DDF4A-B483-4E45-833F-AFB256277B90}" sibTransId="{3D1469DF-5B0F-4EA0-B8A0-7914DEBD65D8}"/>
    <dgm:cxn modelId="{258A9275-AA0A-4478-82AB-A76B14198921}" type="presOf" srcId="{579C7CA2-404F-4F99-885A-971899FB8711}" destId="{E278CD32-6011-45D2-A298-FD3ED953FA5F}" srcOrd="0" destOrd="0" presId="urn:microsoft.com/office/officeart/2005/8/layout/pyramid4"/>
    <dgm:cxn modelId="{A546FC84-ED17-448A-8831-BF5136A3E179}" type="presOf" srcId="{AF269F60-E160-4728-9073-F41D7A61D759}" destId="{4244603D-1950-4F3A-9581-3F22337797B6}" srcOrd="0" destOrd="0" presId="urn:microsoft.com/office/officeart/2005/8/layout/pyramid4"/>
    <dgm:cxn modelId="{E069EFB4-9747-46A8-9625-4227A20F4897}" type="presOf" srcId="{D633C7F5-F689-4796-BD09-EE047332825C}" destId="{6D151620-32A4-4A54-AE70-3C0DA337B213}" srcOrd="0" destOrd="0" presId="urn:microsoft.com/office/officeart/2005/8/layout/pyramid4"/>
    <dgm:cxn modelId="{0A1E32FB-E907-4E58-806E-467D9BD35CA4}" srcId="{900972CB-6970-4A41-83B8-B3CC0F2FF61A}" destId="{AF269F60-E160-4728-9073-F41D7A61D759}" srcOrd="0" destOrd="0" parTransId="{04C9C98B-9F2F-4F12-B907-D7F996F4B163}" sibTransId="{F0130CA0-4057-4A79-A63C-63A9E4D529DD}"/>
    <dgm:cxn modelId="{113E228A-3323-43CA-82D7-A32DEF362E28}" type="presParOf" srcId="{1345DEDD-5289-4671-AFED-02D54477FDAE}" destId="{4244603D-1950-4F3A-9581-3F22337797B6}" srcOrd="0" destOrd="0" presId="urn:microsoft.com/office/officeart/2005/8/layout/pyramid4"/>
    <dgm:cxn modelId="{67DA691D-0A58-489C-AF4E-BBBE26E312E2}" type="presParOf" srcId="{1345DEDD-5289-4671-AFED-02D54477FDAE}" destId="{6D151620-32A4-4A54-AE70-3C0DA337B213}" srcOrd="1" destOrd="0" presId="urn:microsoft.com/office/officeart/2005/8/layout/pyramid4"/>
    <dgm:cxn modelId="{89342EAD-3025-4911-939E-9DB510F81E4D}" type="presParOf" srcId="{1345DEDD-5289-4671-AFED-02D54477FDAE}" destId="{1FCE396E-68AD-4BEF-B27C-58C040701E95}" srcOrd="2" destOrd="0" presId="urn:microsoft.com/office/officeart/2005/8/layout/pyramid4"/>
    <dgm:cxn modelId="{2CB12B2D-0052-4CF1-ABA6-3BBC1D1CCB2D}" type="presParOf" srcId="{1345DEDD-5289-4671-AFED-02D54477FDAE}" destId="{E278CD32-6011-45D2-A298-FD3ED953FA5F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E37E28-B343-4628-A001-07978FD2AFA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B45006-D12F-4E39-AF5A-7E8CEE55026D}">
      <dgm:prSet/>
      <dgm:spPr/>
      <dgm:t>
        <a:bodyPr/>
        <a:lstStyle/>
        <a:p>
          <a:r>
            <a:rPr lang="nb-NO" b="0" i="0" baseline="0"/>
            <a:t>Kjernen i kommunikasjonen består av?</a:t>
          </a:r>
          <a:endParaRPr lang="en-US"/>
        </a:p>
      </dgm:t>
    </dgm:pt>
    <dgm:pt modelId="{59BFF48A-A7E2-4280-BE18-8B79548B7AF3}" type="parTrans" cxnId="{20BFDEEF-293E-40B8-BAF8-61EA5B84445D}">
      <dgm:prSet/>
      <dgm:spPr/>
      <dgm:t>
        <a:bodyPr/>
        <a:lstStyle/>
        <a:p>
          <a:endParaRPr lang="en-US"/>
        </a:p>
      </dgm:t>
    </dgm:pt>
    <dgm:pt modelId="{FC5D433A-E77E-43D3-8B43-1BCDDC7CF9D3}" type="sibTrans" cxnId="{20BFDEEF-293E-40B8-BAF8-61EA5B84445D}">
      <dgm:prSet/>
      <dgm:spPr/>
      <dgm:t>
        <a:bodyPr/>
        <a:lstStyle/>
        <a:p>
          <a:endParaRPr lang="en-US"/>
        </a:p>
      </dgm:t>
    </dgm:pt>
    <dgm:pt modelId="{86ABAEB0-1BDD-454A-9EEE-EC92151D602D}">
      <dgm:prSet/>
      <dgm:spPr/>
      <dgm:t>
        <a:bodyPr/>
        <a:lstStyle/>
        <a:p>
          <a:r>
            <a:rPr lang="nb-NO" b="0" i="0" baseline="0"/>
            <a:t>De magiske ord…</a:t>
          </a:r>
          <a:endParaRPr lang="en-US"/>
        </a:p>
      </dgm:t>
    </dgm:pt>
    <dgm:pt modelId="{24CF03F7-526A-475F-8583-DB9DEF2EBF01}" type="parTrans" cxnId="{24C4384F-4695-414F-921C-29FA6672A08A}">
      <dgm:prSet/>
      <dgm:spPr/>
      <dgm:t>
        <a:bodyPr/>
        <a:lstStyle/>
        <a:p>
          <a:endParaRPr lang="en-US"/>
        </a:p>
      </dgm:t>
    </dgm:pt>
    <dgm:pt modelId="{691BC70B-A4BC-4DF5-BDF2-4D802112258F}" type="sibTrans" cxnId="{24C4384F-4695-414F-921C-29FA6672A08A}">
      <dgm:prSet/>
      <dgm:spPr/>
      <dgm:t>
        <a:bodyPr/>
        <a:lstStyle/>
        <a:p>
          <a:endParaRPr lang="en-US"/>
        </a:p>
      </dgm:t>
    </dgm:pt>
    <dgm:pt modelId="{C6EBF6D5-F511-4213-A45F-A01B614000B2}">
      <dgm:prSet phldr="0"/>
      <dgm:spPr/>
      <dgm:t>
        <a:bodyPr/>
        <a:lstStyle/>
        <a:p>
          <a:pPr rtl="0"/>
          <a:r>
            <a:rPr lang="nb-NO" b="1">
              <a:latin typeface="Calibri Light" panose="020F0302020204030204"/>
            </a:rPr>
            <a:t>…"</a:t>
          </a:r>
          <a:r>
            <a:rPr lang="nb-NO" b="1" i="1">
              <a:latin typeface="Calibri Light" panose="020F0302020204030204"/>
            </a:rPr>
            <a:t> Jeg skal hjelpe deg"</a:t>
          </a:r>
        </a:p>
      </dgm:t>
    </dgm:pt>
    <dgm:pt modelId="{8307D80E-3A6C-4D11-9100-98B34AD59F75}" type="parTrans" cxnId="{0B36E568-532C-4939-BE1C-8E4D262E1D7C}">
      <dgm:prSet/>
      <dgm:spPr/>
    </dgm:pt>
    <dgm:pt modelId="{614BF6AC-B6FB-46AA-90AE-DE12BFE8FDFD}" type="sibTrans" cxnId="{0B36E568-532C-4939-BE1C-8E4D262E1D7C}">
      <dgm:prSet/>
      <dgm:spPr/>
    </dgm:pt>
    <dgm:pt modelId="{026D3E5A-B0BA-4A9C-B5A5-5435BFD358DB}" type="pres">
      <dgm:prSet presAssocID="{34E37E28-B343-4628-A001-07978FD2AFA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B35395-BD81-411F-B739-BA09E321A494}" type="pres">
      <dgm:prSet presAssocID="{CCB45006-D12F-4E39-AF5A-7E8CEE55026D}" presName="hierRoot1" presStyleCnt="0"/>
      <dgm:spPr/>
    </dgm:pt>
    <dgm:pt modelId="{BC06A0C2-54D8-474F-A5EE-6935B7E5C685}" type="pres">
      <dgm:prSet presAssocID="{CCB45006-D12F-4E39-AF5A-7E8CEE55026D}" presName="composite" presStyleCnt="0"/>
      <dgm:spPr/>
    </dgm:pt>
    <dgm:pt modelId="{86126B36-A4A1-4217-B513-F9CA9000BCFC}" type="pres">
      <dgm:prSet presAssocID="{CCB45006-D12F-4E39-AF5A-7E8CEE55026D}" presName="background" presStyleLbl="node0" presStyleIdx="0" presStyleCnt="3"/>
      <dgm:spPr/>
    </dgm:pt>
    <dgm:pt modelId="{E9D77DFB-50C7-4572-BA23-C05D41E1519F}" type="pres">
      <dgm:prSet presAssocID="{CCB45006-D12F-4E39-AF5A-7E8CEE55026D}" presName="text" presStyleLbl="fgAcc0" presStyleIdx="0" presStyleCnt="3">
        <dgm:presLayoutVars>
          <dgm:chPref val="3"/>
        </dgm:presLayoutVars>
      </dgm:prSet>
      <dgm:spPr/>
    </dgm:pt>
    <dgm:pt modelId="{EA9439F3-F82B-4A75-A020-1CFC288FFEDC}" type="pres">
      <dgm:prSet presAssocID="{CCB45006-D12F-4E39-AF5A-7E8CEE55026D}" presName="hierChild2" presStyleCnt="0"/>
      <dgm:spPr/>
    </dgm:pt>
    <dgm:pt modelId="{359988D7-9429-43B9-91DF-EC8B8B3165C7}" type="pres">
      <dgm:prSet presAssocID="{86ABAEB0-1BDD-454A-9EEE-EC92151D602D}" presName="hierRoot1" presStyleCnt="0"/>
      <dgm:spPr/>
    </dgm:pt>
    <dgm:pt modelId="{06E3F1A1-254D-41F2-9DAB-8BD3E72DD501}" type="pres">
      <dgm:prSet presAssocID="{86ABAEB0-1BDD-454A-9EEE-EC92151D602D}" presName="composite" presStyleCnt="0"/>
      <dgm:spPr/>
    </dgm:pt>
    <dgm:pt modelId="{B659F256-F2CE-4217-80B0-AEEB2F018530}" type="pres">
      <dgm:prSet presAssocID="{86ABAEB0-1BDD-454A-9EEE-EC92151D602D}" presName="background" presStyleLbl="node0" presStyleIdx="1" presStyleCnt="3"/>
      <dgm:spPr/>
    </dgm:pt>
    <dgm:pt modelId="{90052ECF-88BC-44CD-B2E7-F49BA49B6A3B}" type="pres">
      <dgm:prSet presAssocID="{86ABAEB0-1BDD-454A-9EEE-EC92151D602D}" presName="text" presStyleLbl="fgAcc0" presStyleIdx="1" presStyleCnt="3">
        <dgm:presLayoutVars>
          <dgm:chPref val="3"/>
        </dgm:presLayoutVars>
      </dgm:prSet>
      <dgm:spPr/>
    </dgm:pt>
    <dgm:pt modelId="{6858DDF1-3F82-4C27-BC60-382253D4BD41}" type="pres">
      <dgm:prSet presAssocID="{86ABAEB0-1BDD-454A-9EEE-EC92151D602D}" presName="hierChild2" presStyleCnt="0"/>
      <dgm:spPr/>
    </dgm:pt>
    <dgm:pt modelId="{D2C45DD0-9335-441A-A0AE-A8E96A21C06E}" type="pres">
      <dgm:prSet presAssocID="{C6EBF6D5-F511-4213-A45F-A01B614000B2}" presName="hierRoot1" presStyleCnt="0"/>
      <dgm:spPr/>
    </dgm:pt>
    <dgm:pt modelId="{3389E616-3626-41AD-B5B6-7925076339EB}" type="pres">
      <dgm:prSet presAssocID="{C6EBF6D5-F511-4213-A45F-A01B614000B2}" presName="composite" presStyleCnt="0"/>
      <dgm:spPr/>
    </dgm:pt>
    <dgm:pt modelId="{8B65514A-61E4-4A26-B844-DFC61110A505}" type="pres">
      <dgm:prSet presAssocID="{C6EBF6D5-F511-4213-A45F-A01B614000B2}" presName="background" presStyleLbl="node0" presStyleIdx="2" presStyleCnt="3"/>
      <dgm:spPr/>
    </dgm:pt>
    <dgm:pt modelId="{B1F0DD3D-290A-4EE6-8FC8-77F772ED19EA}" type="pres">
      <dgm:prSet presAssocID="{C6EBF6D5-F511-4213-A45F-A01B614000B2}" presName="text" presStyleLbl="fgAcc0" presStyleIdx="2" presStyleCnt="3">
        <dgm:presLayoutVars>
          <dgm:chPref val="3"/>
        </dgm:presLayoutVars>
      </dgm:prSet>
      <dgm:spPr/>
    </dgm:pt>
    <dgm:pt modelId="{779193C1-DCF1-44C9-B01C-14F0440B38FB}" type="pres">
      <dgm:prSet presAssocID="{C6EBF6D5-F511-4213-A45F-A01B614000B2}" presName="hierChild2" presStyleCnt="0"/>
      <dgm:spPr/>
    </dgm:pt>
  </dgm:ptLst>
  <dgm:cxnLst>
    <dgm:cxn modelId="{FFFCCE3D-4C91-433C-8CF0-92912BEAC31C}" type="presOf" srcId="{86ABAEB0-1BDD-454A-9EEE-EC92151D602D}" destId="{90052ECF-88BC-44CD-B2E7-F49BA49B6A3B}" srcOrd="0" destOrd="0" presId="urn:microsoft.com/office/officeart/2005/8/layout/hierarchy1"/>
    <dgm:cxn modelId="{31937366-1130-4E92-AB07-3C9DD7DDD10B}" type="presOf" srcId="{34E37E28-B343-4628-A001-07978FD2AFAC}" destId="{026D3E5A-B0BA-4A9C-B5A5-5435BFD358DB}" srcOrd="0" destOrd="0" presId="urn:microsoft.com/office/officeart/2005/8/layout/hierarchy1"/>
    <dgm:cxn modelId="{0B36E568-532C-4939-BE1C-8E4D262E1D7C}" srcId="{34E37E28-B343-4628-A001-07978FD2AFAC}" destId="{C6EBF6D5-F511-4213-A45F-A01B614000B2}" srcOrd="2" destOrd="0" parTransId="{8307D80E-3A6C-4D11-9100-98B34AD59F75}" sibTransId="{614BF6AC-B6FB-46AA-90AE-DE12BFE8FDFD}"/>
    <dgm:cxn modelId="{24C4384F-4695-414F-921C-29FA6672A08A}" srcId="{34E37E28-B343-4628-A001-07978FD2AFAC}" destId="{86ABAEB0-1BDD-454A-9EEE-EC92151D602D}" srcOrd="1" destOrd="0" parTransId="{24CF03F7-526A-475F-8583-DB9DEF2EBF01}" sibTransId="{691BC70B-A4BC-4DF5-BDF2-4D802112258F}"/>
    <dgm:cxn modelId="{BCE63787-7865-4914-B643-515F8723ED85}" type="presOf" srcId="{CCB45006-D12F-4E39-AF5A-7E8CEE55026D}" destId="{E9D77DFB-50C7-4572-BA23-C05D41E1519F}" srcOrd="0" destOrd="0" presId="urn:microsoft.com/office/officeart/2005/8/layout/hierarchy1"/>
    <dgm:cxn modelId="{1E4362E1-2CFE-4BF2-9167-6521EDCF03AD}" type="presOf" srcId="{C6EBF6D5-F511-4213-A45F-A01B614000B2}" destId="{B1F0DD3D-290A-4EE6-8FC8-77F772ED19EA}" srcOrd="0" destOrd="0" presId="urn:microsoft.com/office/officeart/2005/8/layout/hierarchy1"/>
    <dgm:cxn modelId="{20BFDEEF-293E-40B8-BAF8-61EA5B84445D}" srcId="{34E37E28-B343-4628-A001-07978FD2AFAC}" destId="{CCB45006-D12F-4E39-AF5A-7E8CEE55026D}" srcOrd="0" destOrd="0" parTransId="{59BFF48A-A7E2-4280-BE18-8B79548B7AF3}" sibTransId="{FC5D433A-E77E-43D3-8B43-1BCDDC7CF9D3}"/>
    <dgm:cxn modelId="{0DDF907D-6A72-4C6C-A78F-071A35323DEB}" type="presParOf" srcId="{026D3E5A-B0BA-4A9C-B5A5-5435BFD358DB}" destId="{82B35395-BD81-411F-B739-BA09E321A494}" srcOrd="0" destOrd="0" presId="urn:microsoft.com/office/officeart/2005/8/layout/hierarchy1"/>
    <dgm:cxn modelId="{3FB8EE2F-4E46-4952-BA0E-BFDF69F11E59}" type="presParOf" srcId="{82B35395-BD81-411F-B739-BA09E321A494}" destId="{BC06A0C2-54D8-474F-A5EE-6935B7E5C685}" srcOrd="0" destOrd="0" presId="urn:microsoft.com/office/officeart/2005/8/layout/hierarchy1"/>
    <dgm:cxn modelId="{019F8899-1ED1-4192-917B-B05F1528FC4B}" type="presParOf" srcId="{BC06A0C2-54D8-474F-A5EE-6935B7E5C685}" destId="{86126B36-A4A1-4217-B513-F9CA9000BCFC}" srcOrd="0" destOrd="0" presId="urn:microsoft.com/office/officeart/2005/8/layout/hierarchy1"/>
    <dgm:cxn modelId="{6A0CF4B9-7DE8-40B4-AA3F-1EEDC61DBE0E}" type="presParOf" srcId="{BC06A0C2-54D8-474F-A5EE-6935B7E5C685}" destId="{E9D77DFB-50C7-4572-BA23-C05D41E1519F}" srcOrd="1" destOrd="0" presId="urn:microsoft.com/office/officeart/2005/8/layout/hierarchy1"/>
    <dgm:cxn modelId="{430348B2-E2A8-46FD-8FBD-D888F6A4A64A}" type="presParOf" srcId="{82B35395-BD81-411F-B739-BA09E321A494}" destId="{EA9439F3-F82B-4A75-A020-1CFC288FFEDC}" srcOrd="1" destOrd="0" presId="urn:microsoft.com/office/officeart/2005/8/layout/hierarchy1"/>
    <dgm:cxn modelId="{D5509A30-9F95-4B79-8AAC-6C1D0F01F7C7}" type="presParOf" srcId="{026D3E5A-B0BA-4A9C-B5A5-5435BFD358DB}" destId="{359988D7-9429-43B9-91DF-EC8B8B3165C7}" srcOrd="1" destOrd="0" presId="urn:microsoft.com/office/officeart/2005/8/layout/hierarchy1"/>
    <dgm:cxn modelId="{1F20D86A-C9E8-4FFA-96F9-3D52FC5B2934}" type="presParOf" srcId="{359988D7-9429-43B9-91DF-EC8B8B3165C7}" destId="{06E3F1A1-254D-41F2-9DAB-8BD3E72DD501}" srcOrd="0" destOrd="0" presId="urn:microsoft.com/office/officeart/2005/8/layout/hierarchy1"/>
    <dgm:cxn modelId="{97DD6108-8619-42B7-86F6-1240FD8855F2}" type="presParOf" srcId="{06E3F1A1-254D-41F2-9DAB-8BD3E72DD501}" destId="{B659F256-F2CE-4217-80B0-AEEB2F018530}" srcOrd="0" destOrd="0" presId="urn:microsoft.com/office/officeart/2005/8/layout/hierarchy1"/>
    <dgm:cxn modelId="{37EAF7D9-AA92-44E7-B3DB-1835F9A9A355}" type="presParOf" srcId="{06E3F1A1-254D-41F2-9DAB-8BD3E72DD501}" destId="{90052ECF-88BC-44CD-B2E7-F49BA49B6A3B}" srcOrd="1" destOrd="0" presId="urn:microsoft.com/office/officeart/2005/8/layout/hierarchy1"/>
    <dgm:cxn modelId="{EE14E859-6073-473C-9E3D-6D943D6F338D}" type="presParOf" srcId="{359988D7-9429-43B9-91DF-EC8B8B3165C7}" destId="{6858DDF1-3F82-4C27-BC60-382253D4BD41}" srcOrd="1" destOrd="0" presId="urn:microsoft.com/office/officeart/2005/8/layout/hierarchy1"/>
    <dgm:cxn modelId="{99448D3A-ACEA-4442-A0A6-D2D8E1C929CA}" type="presParOf" srcId="{026D3E5A-B0BA-4A9C-B5A5-5435BFD358DB}" destId="{D2C45DD0-9335-441A-A0AE-A8E96A21C06E}" srcOrd="2" destOrd="0" presId="urn:microsoft.com/office/officeart/2005/8/layout/hierarchy1"/>
    <dgm:cxn modelId="{342DE031-4E4C-4326-9EDA-18E3CE805923}" type="presParOf" srcId="{D2C45DD0-9335-441A-A0AE-A8E96A21C06E}" destId="{3389E616-3626-41AD-B5B6-7925076339EB}" srcOrd="0" destOrd="0" presId="urn:microsoft.com/office/officeart/2005/8/layout/hierarchy1"/>
    <dgm:cxn modelId="{5484BF37-7EC6-4CB5-98A9-75BBEA20926E}" type="presParOf" srcId="{3389E616-3626-41AD-B5B6-7925076339EB}" destId="{8B65514A-61E4-4A26-B844-DFC61110A505}" srcOrd="0" destOrd="0" presId="urn:microsoft.com/office/officeart/2005/8/layout/hierarchy1"/>
    <dgm:cxn modelId="{8FA8DBBB-2565-4339-8C6D-179BD92099F5}" type="presParOf" srcId="{3389E616-3626-41AD-B5B6-7925076339EB}" destId="{B1F0DD3D-290A-4EE6-8FC8-77F772ED19EA}" srcOrd="1" destOrd="0" presId="urn:microsoft.com/office/officeart/2005/8/layout/hierarchy1"/>
    <dgm:cxn modelId="{BFC48993-9851-4ED9-9FEB-7F00E75C7F69}" type="presParOf" srcId="{D2C45DD0-9335-441A-A0AE-A8E96A21C06E}" destId="{779193C1-DCF1-44C9-B01C-14F0440B38F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4603D-1950-4F3A-9581-3F22337797B6}">
      <dsp:nvSpPr>
        <dsp:cNvPr id="0" name=""/>
        <dsp:cNvSpPr/>
      </dsp:nvSpPr>
      <dsp:spPr>
        <a:xfrm>
          <a:off x="3037438" y="0"/>
          <a:ext cx="2911009" cy="2911009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Ferdigheter</a:t>
          </a:r>
        </a:p>
      </dsp:txBody>
      <dsp:txXfrm>
        <a:off x="3765190" y="1455505"/>
        <a:ext cx="1455505" cy="1455504"/>
      </dsp:txXfrm>
    </dsp:sp>
    <dsp:sp modelId="{6D151620-32A4-4A54-AE70-3C0DA337B213}">
      <dsp:nvSpPr>
        <dsp:cNvPr id="0" name=""/>
        <dsp:cNvSpPr/>
      </dsp:nvSpPr>
      <dsp:spPr>
        <a:xfrm>
          <a:off x="1581933" y="2911009"/>
          <a:ext cx="2911009" cy="2911009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Kunnskap</a:t>
          </a:r>
        </a:p>
      </dsp:txBody>
      <dsp:txXfrm>
        <a:off x="2309685" y="4366514"/>
        <a:ext cx="1455505" cy="1455504"/>
      </dsp:txXfrm>
    </dsp:sp>
    <dsp:sp modelId="{1FCE396E-68AD-4BEF-B27C-58C040701E95}">
      <dsp:nvSpPr>
        <dsp:cNvPr id="0" name=""/>
        <dsp:cNvSpPr/>
      </dsp:nvSpPr>
      <dsp:spPr>
        <a:xfrm rot="10800000">
          <a:off x="3037438" y="2911009"/>
          <a:ext cx="2911009" cy="2911009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334258"/>
                <a:satOff val="8955"/>
                <a:lumOff val="394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34258"/>
                <a:satOff val="8955"/>
                <a:lumOff val="394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34258"/>
                <a:satOff val="8955"/>
                <a:lumOff val="394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Evner</a:t>
          </a:r>
        </a:p>
      </dsp:txBody>
      <dsp:txXfrm rot="10800000">
        <a:off x="3765190" y="2911009"/>
        <a:ext cx="1455505" cy="1455504"/>
      </dsp:txXfrm>
    </dsp:sp>
    <dsp:sp modelId="{E278CD32-6011-45D2-A298-FD3ED953FA5F}">
      <dsp:nvSpPr>
        <dsp:cNvPr id="0" name=""/>
        <dsp:cNvSpPr/>
      </dsp:nvSpPr>
      <dsp:spPr>
        <a:xfrm>
          <a:off x="4492943" y="2911009"/>
          <a:ext cx="2911009" cy="2911009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Holdninger</a:t>
          </a:r>
        </a:p>
      </dsp:txBody>
      <dsp:txXfrm>
        <a:off x="5220695" y="4366514"/>
        <a:ext cx="1455505" cy="1455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26B36-A4A1-4217-B513-F9CA9000BCFC}">
      <dsp:nvSpPr>
        <dsp:cNvPr id="0" name=""/>
        <dsp:cNvSpPr/>
      </dsp:nvSpPr>
      <dsp:spPr>
        <a:xfrm>
          <a:off x="0" y="369757"/>
          <a:ext cx="2492464" cy="1582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77DFB-50C7-4572-BA23-C05D41E1519F}">
      <dsp:nvSpPr>
        <dsp:cNvPr id="0" name=""/>
        <dsp:cNvSpPr/>
      </dsp:nvSpPr>
      <dsp:spPr>
        <a:xfrm>
          <a:off x="276940" y="632850"/>
          <a:ext cx="2492464" cy="158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0" i="0" kern="1200" baseline="0"/>
            <a:t>Kjernen i kommunikasjonen består av?</a:t>
          </a:r>
          <a:endParaRPr lang="en-US" sz="2300" kern="1200"/>
        </a:p>
      </dsp:txBody>
      <dsp:txXfrm>
        <a:off x="323296" y="679206"/>
        <a:ext cx="2399752" cy="1490002"/>
      </dsp:txXfrm>
    </dsp:sp>
    <dsp:sp modelId="{B659F256-F2CE-4217-80B0-AEEB2F018530}">
      <dsp:nvSpPr>
        <dsp:cNvPr id="0" name=""/>
        <dsp:cNvSpPr/>
      </dsp:nvSpPr>
      <dsp:spPr>
        <a:xfrm>
          <a:off x="3046345" y="369757"/>
          <a:ext cx="2492464" cy="1582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52ECF-88BC-44CD-B2E7-F49BA49B6A3B}">
      <dsp:nvSpPr>
        <dsp:cNvPr id="0" name=""/>
        <dsp:cNvSpPr/>
      </dsp:nvSpPr>
      <dsp:spPr>
        <a:xfrm>
          <a:off x="3323285" y="632850"/>
          <a:ext cx="2492464" cy="158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0" i="0" kern="1200" baseline="0"/>
            <a:t>De magiske ord…</a:t>
          </a:r>
          <a:endParaRPr lang="en-US" sz="2300" kern="1200"/>
        </a:p>
      </dsp:txBody>
      <dsp:txXfrm>
        <a:off x="3369641" y="679206"/>
        <a:ext cx="2399752" cy="1490002"/>
      </dsp:txXfrm>
    </dsp:sp>
    <dsp:sp modelId="{8B65514A-61E4-4A26-B844-DFC61110A505}">
      <dsp:nvSpPr>
        <dsp:cNvPr id="0" name=""/>
        <dsp:cNvSpPr/>
      </dsp:nvSpPr>
      <dsp:spPr>
        <a:xfrm>
          <a:off x="6092690" y="369757"/>
          <a:ext cx="2492464" cy="1582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0DD3D-290A-4EE6-8FC8-77F772ED19EA}">
      <dsp:nvSpPr>
        <dsp:cNvPr id="0" name=""/>
        <dsp:cNvSpPr/>
      </dsp:nvSpPr>
      <dsp:spPr>
        <a:xfrm>
          <a:off x="6369630" y="632850"/>
          <a:ext cx="2492464" cy="158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1" kern="1200">
              <a:latin typeface="Calibri Light" panose="020F0302020204030204"/>
            </a:rPr>
            <a:t>…"</a:t>
          </a:r>
          <a:r>
            <a:rPr lang="nb-NO" sz="2300" b="1" i="1" kern="1200">
              <a:latin typeface="Calibri Light" panose="020F0302020204030204"/>
            </a:rPr>
            <a:t> Jeg skal hjelpe deg"</a:t>
          </a:r>
        </a:p>
      </dsp:txBody>
      <dsp:txXfrm>
        <a:off x="6415986" y="679206"/>
        <a:ext cx="2399752" cy="1490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B889D-DC35-4722-BABD-540D12D693A4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C93F5-11DC-4E54-A558-4ED93929E5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827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ykepleien.no/forskning/2020/09/hva-bidrar-til-sykepleiere-utvikler-sin-kompetanse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okom.no/lydloggevaluering/" TargetMode="Externa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Dette er ment kun til instruktør, som tips i forkant av undervisningen.</a:t>
            </a:r>
          </a:p>
          <a:p>
            <a:pPr>
              <a:defRPr/>
            </a:pPr>
            <a:r>
              <a:rPr lang="nb-NO"/>
              <a:t>Timen er lagt opp til 45 minutter.</a:t>
            </a:r>
          </a:p>
          <a:p>
            <a:pPr>
              <a:defRPr/>
            </a:pPr>
            <a:r>
              <a:rPr lang="nb-NO"/>
              <a:t>Dette er en time med mye innhold, viktig å disponere tiden riktig.</a:t>
            </a:r>
            <a:endParaRPr lang="en-US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06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54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>
                <a:cs typeface="Calibri"/>
              </a:rPr>
              <a:t>Spør deltakerne: </a:t>
            </a:r>
            <a:r>
              <a:rPr lang="nb-NO" b="1">
                <a:cs typeface="Calibri"/>
              </a:rPr>
              <a:t>Hvordan bør vi lytte til innringer?</a:t>
            </a:r>
            <a:r>
              <a:rPr lang="nb-NO">
                <a:cs typeface="Calibri"/>
              </a:rPr>
              <a:t> og </a:t>
            </a:r>
            <a:r>
              <a:rPr lang="nb-NO" b="1">
                <a:cs typeface="Calibri"/>
              </a:rPr>
              <a:t>Hva er viktig når vi lytter?</a:t>
            </a:r>
            <a:r>
              <a:rPr lang="nb-NO">
                <a:cs typeface="Calibri"/>
              </a:rPr>
              <a:t>  </a:t>
            </a:r>
          </a:p>
          <a:p>
            <a:r>
              <a:rPr lang="nb-NO">
                <a:cs typeface="Calibri"/>
              </a:rPr>
              <a:t>Be om noen innspill før animasjonen trykkes frem. 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Stillhet kan være både positivt (korte pauser på 3 sekunder) og negativt (lange pauser fører til usikkerhet) - må brukes bevisst.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01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Å være en god lytter innebærer at man må være aktivt tilstede, lever seg inn i det innringer sier og klarer å lage seg et bilde av det innringer opplever.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 lytte til det innringer uttrykker verbalt er viktig, men like viktig kan det være å lytte til hvordan pasienten puster, bakgrunns lyder, og hvordan pasienten formidler problemet.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 lytting er mer enn å lytte, det krever/er: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ekte tilstedeværelse av operatørene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fokus</a:t>
            </a: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det som formidles mer enn neste spørsmål vi skal stille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bevissthet</a:t>
            </a: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rundt måten vi stiller spørsmål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sikrer at vi har forstått budskapet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er bevisst på egne holdninger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bevissthet rundt hvordan egen kommunikasjon påvirker innringer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nb-NO" sz="1200"/>
              <a:t>må verbale tilbakemeldinger under samtalen </a:t>
            </a:r>
            <a:r>
              <a:rPr lang="nb-NO" sz="1200" baseline="0"/>
              <a:t>gir bekreftelser på at operatøren er tilstede.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(Sitatet er</a:t>
            </a: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hentet fra: 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Eide, Hilde og Tom, 2017, Kommunikasjon i relasjoner, Oslo, Gyldendal Norsk Forlag AS, s.118)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Forslag: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oppfordring/oppgave til deltakerne: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bruk 5 minutter av turen hjem i dag til å lytte til alle lyder 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f.eks. ulike bilmotorlyder, </a:t>
            </a:r>
            <a:r>
              <a:rPr lang="nb-NO" sz="1200" b="0" i="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fulger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osv. – </a:t>
            </a:r>
            <a:r>
              <a:rPr lang="nb-NO"/>
              <a:t>legg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merke til detaljene </a:t>
            </a:r>
            <a:r>
              <a:rPr lang="nb-NO"/>
              <a:t>du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normalt ikke hører i hverdagen</a:t>
            </a:r>
            <a:endParaRPr lang="nb-NO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73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11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Be deltakerne om umiddelbare tanker og innspill.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Bruk maks 2 minutter på dette.</a:t>
            </a: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665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>
                <a:cs typeface="Calibri"/>
              </a:rPr>
              <a:t>Spør deltakerne: </a:t>
            </a:r>
            <a:r>
              <a:rPr lang="nb-NO" b="1">
                <a:cs typeface="Calibri"/>
              </a:rPr>
              <a:t>Hva tror dere er de magiske ord?</a:t>
            </a:r>
            <a:r>
              <a:rPr lang="nb-NO">
                <a:cs typeface="Calibri"/>
              </a:rPr>
              <a:t> for en innringer å høre? </a:t>
            </a:r>
          </a:p>
          <a:p>
            <a:r>
              <a:rPr lang="nb-NO">
                <a:cs typeface="Calibri"/>
              </a:rPr>
              <a:t>Svar: </a:t>
            </a:r>
            <a:r>
              <a:rPr lang="nb-NO" i="1">
                <a:cs typeface="Calibri"/>
              </a:rPr>
              <a:t>Jeg skal hjelpe deg / vi skal hjelpe dere</a:t>
            </a:r>
            <a:r>
              <a:rPr lang="nb-NO">
                <a:cs typeface="Calibri"/>
              </a:rPr>
              <a:t>. </a:t>
            </a:r>
          </a:p>
          <a:p>
            <a:r>
              <a:rPr lang="nb-NO">
                <a:cs typeface="Calibri"/>
              </a:rPr>
              <a:t>Dette er ord innringerne trenger å høre, ofte flere ganger i løpet av en samtale. </a:t>
            </a:r>
          </a:p>
          <a:p>
            <a:endParaRPr lang="nb-NO" i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32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>
                <a:cs typeface="Calibri"/>
              </a:rPr>
              <a:t>Spør deltakerne: Hvilket språk bør vi bruke – i tillegg til de magiske ord?</a:t>
            </a:r>
          </a:p>
          <a:p>
            <a:r>
              <a:rPr lang="nb-NO">
                <a:cs typeface="Calibri"/>
              </a:rPr>
              <a:t>Få noen innspill før animasjonen trykkes frem.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198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/>
              <a:t>Bevisst bruk av støtteord og ros har flere positive effekter: </a:t>
            </a:r>
          </a:p>
          <a:p>
            <a:pPr marL="171450" indent="-171450">
              <a:buFontTx/>
              <a:buChar char="-"/>
            </a:pPr>
            <a:r>
              <a:rPr lang="nb-NO"/>
              <a:t>fungerer som beroligende teknikker i starten og underveis i samtalen </a:t>
            </a:r>
          </a:p>
          <a:p>
            <a:pPr marL="171450" indent="-171450">
              <a:buFontTx/>
              <a:buChar char="-"/>
            </a:pPr>
            <a:r>
              <a:rPr lang="nb-NO"/>
              <a:t>bidrar til å skape relasjon </a:t>
            </a:r>
          </a:p>
          <a:p>
            <a:pPr marL="171450" indent="-171450">
              <a:buFontTx/>
              <a:buChar char="-"/>
            </a:pPr>
            <a:r>
              <a:rPr lang="nb-NO"/>
              <a:t>kan bidra til at innringer føler økt mestring i situasjonen. </a:t>
            </a:r>
          </a:p>
          <a:p>
            <a:pPr marL="0" indent="0">
              <a:buFontTx/>
              <a:buNone/>
            </a:pPr>
            <a:endParaRPr lang="nb-NO"/>
          </a:p>
          <a:p>
            <a:pPr marL="0" indent="0">
              <a:buFontTx/>
              <a:buNone/>
            </a:pPr>
            <a:r>
              <a:rPr lang="nb-NO"/>
              <a:t>Aktiv bruk av ros og støtteord er en empatisk tilnærming som vil oppleves positivt for innringerne. </a:t>
            </a:r>
          </a:p>
          <a:p>
            <a:r>
              <a:rPr lang="nb-NO">
                <a:cs typeface="Calibri" panose="020F0502020204030204"/>
              </a:rPr>
              <a:t>Vi skal snakke mer om bruk av empati i en egen time senere i grunnkurset.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502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/>
              <a:t>En henvendelse til medisinsk nødmeldetjeneste er i stor grad styrt av spørsmål, og det er sentralt at operatør stiller spørsmål uten å virke krevende. </a:t>
            </a:r>
          </a:p>
          <a:p>
            <a:r>
              <a:rPr lang="nb-NO"/>
              <a:t>Dette er avgjørende for å skape god relasjon med innringer</a:t>
            </a:r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b="1" i="1"/>
              <a:t>Åpne spørsmål </a:t>
            </a:r>
            <a:endParaRPr lang="en-US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b="1" i="1"/>
              <a:t>-  </a:t>
            </a:r>
            <a:r>
              <a:rPr lang="nb-NO"/>
              <a:t>gir fortellende svar og starter ofte med spørreordene: «hva», «hvordan» eller «hvilke». </a:t>
            </a:r>
            <a:endParaRPr lang="en-US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/>
              <a:t>-  får innringer til å snakke mer fritt og åpent / får innringer til utdype egne erfaringer</a:t>
            </a:r>
            <a:endParaRPr lang="en-US">
              <a:cs typeface="Calibri" panose="020F0502020204030204"/>
            </a:endParaRPr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/>
              <a:t>Eksempler: Hvordan har du det? Hva har skjedd i dag?</a:t>
            </a:r>
            <a:endParaRPr lang="en-US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endParaRPr lang="nb-NO"/>
          </a:p>
          <a:p>
            <a:pPr>
              <a:defRPr/>
            </a:pPr>
            <a:r>
              <a:rPr lang="nb-NO" b="1" i="1"/>
              <a:t>Lukkede spørsmål </a:t>
            </a:r>
            <a:r>
              <a:rPr lang="nb-NO"/>
              <a:t>er spørsmål som stilles på en slik måte at innringer kan svare med enkeltord, oftest «ja» eller «nei». </a:t>
            </a:r>
            <a:endParaRPr lang="en-US"/>
          </a:p>
          <a:p>
            <a:pPr>
              <a:defRPr/>
            </a:pPr>
            <a:r>
              <a:rPr lang="nb-NO"/>
              <a:t>Eksempler: Har du sovet godt? Har du spist noe i dag? </a:t>
            </a:r>
            <a:endParaRPr lang="en-US"/>
          </a:p>
          <a:p>
            <a:pPr>
              <a:defRPr/>
            </a:pPr>
            <a:br>
              <a:rPr lang="en-US">
                <a:cs typeface="+mn-lt"/>
              </a:rPr>
            </a:br>
            <a:r>
              <a:rPr lang="nb-NO" b="1" i="1"/>
              <a:t>Ledende spørsmål </a:t>
            </a:r>
            <a:endParaRPr lang="en-US"/>
          </a:p>
          <a:p>
            <a:pPr>
              <a:defRPr/>
            </a:pPr>
            <a:r>
              <a:rPr lang="nb-NO"/>
              <a:t>Operatøren bør unngå å stille ledende spørsmål.</a:t>
            </a:r>
            <a:endParaRPr lang="en-US"/>
          </a:p>
          <a:p>
            <a:pPr>
              <a:defRPr/>
            </a:pPr>
            <a:endParaRPr lang="nb-NO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/>
              <a:t>Målet er: </a:t>
            </a:r>
          </a:p>
          <a:p>
            <a:pPr marL="171450" indent="-17145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/>
              <a:t>Bevisst kombinasjon av åpne og lukkede spørsmål avhengig av situasjon og hva som er hensiktsmessig. </a:t>
            </a:r>
          </a:p>
          <a:p>
            <a:pPr marL="171450" indent="-17145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/>
              <a:t>Åpne spørsmål er særlig nyttige i starten av en samtale og i dialog med barn. </a:t>
            </a:r>
          </a:p>
          <a:p>
            <a:pPr marL="171450" indent="-17145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/>
              <a:t>Lukkede spørsmål kan benyttes ved hyperakutte tilstander hvor man trenger raske avklaringer. </a:t>
            </a:r>
            <a:endParaRPr lang="en-US"/>
          </a:p>
          <a:p>
            <a:pPr marL="171450" indent="-17145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/>
              <a:t>Unngå å bruke ledende spørsmål</a:t>
            </a:r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endParaRPr lang="nb-NO"/>
          </a:p>
          <a:p>
            <a:pPr>
              <a:defRPr/>
            </a:pPr>
            <a:endParaRPr lang="nb-NO"/>
          </a:p>
          <a:p>
            <a:pPr marL="0" marR="0" lvl="0" indent="0" algn="l" defTabSz="91440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+mn-lt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333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>
                <a:cs typeface="Calibri"/>
              </a:rPr>
              <a:t>Be kursdeltakerne 2 og 2 finne ut hvilke spørsmålstyper som er her – gi de kun 2 minutter.</a:t>
            </a:r>
            <a:endParaRPr lang="nb-NO"/>
          </a:p>
          <a:p>
            <a:r>
              <a:rPr lang="nb-NO">
                <a:cs typeface="Calibri"/>
              </a:rPr>
              <a:t>Kort gjennomgang på svarene i plenum, trykk deretter frem svarene (animasjon).</a:t>
            </a:r>
          </a:p>
          <a:p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r>
              <a:rPr lang="nb-NO"/>
              <a:t>Spørsmålene er hentet</a:t>
            </a:r>
            <a:r>
              <a:rPr lang="nb-NO" baseline="0"/>
              <a:t> fra NIMN og </a:t>
            </a:r>
            <a:r>
              <a:rPr lang="nb-NO"/>
              <a:t>Legevaktindeks (unntatt nr.5).</a:t>
            </a:r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8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Forelesningen starter her. </a:t>
            </a:r>
          </a:p>
          <a:p>
            <a:r>
              <a:rPr lang="nb-NO"/>
              <a:t>Fyll inn dato.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/>
              <a:t>Denne timen omhandler de ulike samtaleteknikker vi kan benytte. 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/>
              <a:t>Det vil bli egne timer senere</a:t>
            </a:r>
            <a:r>
              <a:rPr lang="nb-NO" baseline="0"/>
              <a:t> i grunnkurset hvor dere vil lære enda mer om h</a:t>
            </a:r>
            <a:r>
              <a:rPr lang="nb-NO"/>
              <a:t>vordan man som operatør kan og bør tilpasse kommunikasjonen ytterligere ved bruk av empati og opp mot ulike grupper innringere (barn, eldre, minoritetsspråklige, ruspåvirkede</a:t>
            </a:r>
            <a:r>
              <a:rPr lang="nb-NO" baseline="0"/>
              <a:t> og mennesker i</a:t>
            </a:r>
            <a:r>
              <a:rPr lang="nb-NO"/>
              <a:t> psykisk krise)</a:t>
            </a:r>
            <a:r>
              <a:rPr lang="nb-NO" baseline="0"/>
              <a:t>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522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pc="40"/>
              <a:t>Lukket kommunikasjonssløyfe eller </a:t>
            </a:r>
            <a:r>
              <a:rPr lang="nb-NO" spc="40" err="1"/>
              <a:t>closed</a:t>
            </a:r>
            <a:r>
              <a:rPr lang="nb-NO" spc="40"/>
              <a:t>-loop betyr å sikre at et budskap er forstått av mottaker. </a:t>
            </a:r>
            <a:endParaRPr lang="en-US" spc="40"/>
          </a:p>
          <a:p>
            <a:r>
              <a:rPr lang="en-US" spc="40" err="1">
                <a:cs typeface="Calibri"/>
              </a:rPr>
              <a:t>Hovedansvaret</a:t>
            </a:r>
            <a:r>
              <a:rPr lang="en-US" spc="40">
                <a:cs typeface="Calibri"/>
              </a:rPr>
              <a:t> ligger hos </a:t>
            </a:r>
            <a:r>
              <a:rPr lang="en-US" spc="40" err="1">
                <a:cs typeface="Calibri"/>
              </a:rPr>
              <a:t>operatøren</a:t>
            </a:r>
            <a:r>
              <a:rPr lang="en-US" spc="40">
                <a:cs typeface="Calibri"/>
              </a:rPr>
              <a:t> </a:t>
            </a:r>
            <a:r>
              <a:rPr lang="en-US" spc="40" err="1">
                <a:cs typeface="Calibri"/>
              </a:rPr>
              <a:t>som</a:t>
            </a:r>
            <a:r>
              <a:rPr lang="en-US" spc="40">
                <a:cs typeface="Calibri"/>
              </a:rPr>
              <a:t> den </a:t>
            </a:r>
            <a:r>
              <a:rPr lang="en-US" spc="40" err="1">
                <a:cs typeface="Calibri"/>
              </a:rPr>
              <a:t>profesjonelle</a:t>
            </a:r>
            <a:r>
              <a:rPr lang="en-US" spc="40">
                <a:cs typeface="Calibri"/>
              </a:rPr>
              <a:t> part.</a:t>
            </a:r>
          </a:p>
          <a:p>
            <a:pPr>
              <a:lnSpc>
                <a:spcPct val="150000"/>
              </a:lnSpc>
            </a:pPr>
            <a:endParaRPr lang="nb-NO" spc="40"/>
          </a:p>
          <a:p>
            <a:pPr>
              <a:lnSpc>
                <a:spcPct val="150000"/>
              </a:lnSpc>
            </a:pPr>
            <a:r>
              <a:rPr lang="nb-NO" spc="40"/>
              <a:t>I starten av samtalen kan operatør gjenta noe av det innringer sier, for å sikre at hen har forstått problemstillingen: </a:t>
            </a:r>
            <a:endParaRPr lang="en-US" spc="40"/>
          </a:p>
          <a:p>
            <a:pPr>
              <a:lnSpc>
                <a:spcPct val="150000"/>
              </a:lnSpc>
            </a:pPr>
            <a:r>
              <a:rPr lang="nb-NO" i="1" spc="40"/>
              <a:t>«Du sier du har vondt flere steder. Er det riktig at du opplever magesmertene som hovedproblemet nå?»</a:t>
            </a:r>
            <a:endParaRPr lang="en-US" spc="40"/>
          </a:p>
          <a:p>
            <a:endParaRPr lang="nb-NO" spc="40"/>
          </a:p>
          <a:p>
            <a:r>
              <a:rPr lang="nb-NO" spc="40"/>
              <a:t>Dette kan høres enkelt ut, men er ikke alltid like lett. Operatørene trenger å øve på dette.</a:t>
            </a:r>
            <a:endParaRPr lang="en-US" spc="40"/>
          </a:p>
          <a:p>
            <a:endParaRPr lang="nb-NO" spc="40"/>
          </a:p>
          <a:p>
            <a:r>
              <a:rPr lang="nb-NO" spc="40"/>
              <a:t>I praksis vil lukket sløyfe si at operatør sikrer riktig forståelse av det innringer formidler og andre veien; at innringer har forstått handlingsforløp og utfører instruksjoner/ivaretar råd gitt.</a:t>
            </a:r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63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Bruk maks 3 minutter på øvelsen. </a:t>
            </a:r>
            <a:endParaRPr lang="nb-NO"/>
          </a:p>
          <a:p>
            <a:r>
              <a:rPr lang="nb-NO"/>
              <a:t>Bevisst bruk av lukket-sløyfe-kommunikasjon er en viktig kommunikasjonsteknikk i medisinsk nødmeldetjeneste og i helsevesenet</a:t>
            </a:r>
            <a:r>
              <a:rPr lang="nb-NO" baseline="0"/>
              <a:t> generelt</a:t>
            </a:r>
            <a:r>
              <a:rPr lang="nb-NO"/>
              <a:t>.</a:t>
            </a:r>
            <a:endParaRPr lang="nb-NO">
              <a:cs typeface="Calibri"/>
            </a:endParaRPr>
          </a:p>
          <a:p>
            <a:endParaRPr lang="nb-NO"/>
          </a:p>
          <a:p>
            <a:r>
              <a:rPr lang="nb-NO"/>
              <a:t>Dette handler </a:t>
            </a:r>
            <a:r>
              <a:rPr lang="nb-NO" baseline="0"/>
              <a:t>om trygghet og om pasientsikkerhet. </a:t>
            </a:r>
          </a:p>
          <a:p>
            <a:endParaRPr lang="nb-NO" baseline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38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79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/>
              <a:t>Spør deltakerne: </a:t>
            </a:r>
            <a:r>
              <a:rPr lang="nb-NO" b="1" i="1"/>
              <a:t>Hvordan kan vi bruke stemmen vår i dialogen med innringer?</a:t>
            </a:r>
            <a:endParaRPr lang="en-US" b="1" i="1">
              <a:cs typeface="Calibri"/>
            </a:endParaRPr>
          </a:p>
          <a:p>
            <a:r>
              <a:rPr lang="nb-NO"/>
              <a:t>Få noen innspill </a:t>
            </a:r>
            <a:r>
              <a:rPr lang="nb-NO" u="sng"/>
              <a:t>før</a:t>
            </a:r>
            <a:r>
              <a:rPr lang="nb-NO"/>
              <a:t> animasjonen trykkes frem.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Kortvarig heving av stemmevolum kan hjelpe med å fange innringers oppmerksomhet hvis det behøves.</a:t>
            </a:r>
          </a:p>
          <a:p>
            <a:r>
              <a:rPr lang="nb-NO">
                <a:cs typeface="Calibri"/>
              </a:rPr>
              <a:t>Artikulasjon vil si at vi sørger for tydelig uttale.</a:t>
            </a:r>
          </a:p>
          <a:p>
            <a:r>
              <a:rPr lang="nb-NO">
                <a:cs typeface="Calibri"/>
              </a:rPr>
              <a:t>Affekt-</a:t>
            </a:r>
            <a:r>
              <a:rPr lang="nb-NO" err="1">
                <a:cs typeface="Calibri"/>
              </a:rPr>
              <a:t>inntoning</a:t>
            </a:r>
            <a:r>
              <a:rPr lang="nb-NO">
                <a:cs typeface="Calibri"/>
              </a:rPr>
              <a:t> vil si at vi bevisst justerer stemmebruk etter hvor innringer befinner seg følelsesmessig. </a:t>
            </a: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79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>
                <a:cs typeface="Calibri"/>
              </a:rPr>
              <a:t>Her bør foreleser be deltakerne lukke øynene - les så opp de ulike versjonene av ordet, med tydelig forskjell i uttale.</a:t>
            </a:r>
            <a:endParaRPr lang="nb-NO"/>
          </a:p>
          <a:p>
            <a:r>
              <a:rPr lang="nb-NO">
                <a:cs typeface="Calibri"/>
              </a:rPr>
              <a:t>Spør deltakerne i etterkant: </a:t>
            </a:r>
            <a:r>
              <a:rPr lang="nb-NO" b="1" i="1">
                <a:cs typeface="Calibri"/>
              </a:rPr>
              <a:t>Fikk dette ene ordet 6 ulike betydninger avhengig av tonefallet?</a:t>
            </a:r>
          </a:p>
          <a:p>
            <a:endParaRPr lang="nb-NO" b="1" i="1"/>
          </a:p>
          <a:p>
            <a:r>
              <a:rPr lang="nb-NO" baseline="0"/>
              <a:t>Ett ord – mange ulike innhold/betydninger avhengig av tonefallet vi bruker</a:t>
            </a:r>
            <a:endParaRPr lang="nb-NO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/>
          </a:p>
          <a:p>
            <a:endParaRPr lang="nb-NO" baseline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390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nb-NO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deltakerne sette seg sammen 2 og 2 (hvis 3 blir en observatør)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ulike setninger med to ulike tonefall… en med trykk på positivitet og en med likegyldighet / monotont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740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96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>
                <a:cs typeface="Calibri"/>
              </a:rPr>
              <a:t>Spør kursdeltakerne: </a:t>
            </a:r>
            <a:r>
              <a:rPr lang="nb-NO" b="1" i="1">
                <a:cs typeface="Calibri"/>
              </a:rPr>
              <a:t>Hvordan bør vi styre samtalen? </a:t>
            </a:r>
            <a:endParaRPr lang="en-US" i="1"/>
          </a:p>
          <a:p>
            <a:r>
              <a:rPr lang="nb-NO">
                <a:cs typeface="Calibri"/>
              </a:rPr>
              <a:t>Få noen innspill før animasjonen trykkes frem. </a:t>
            </a:r>
          </a:p>
          <a:p>
            <a:endParaRPr lang="nb-NO">
              <a:cs typeface="Calibri"/>
            </a:endParaRPr>
          </a:p>
          <a:p>
            <a:r>
              <a:rPr lang="nb-NO"/>
              <a:t>Samtalen bør styres av operatøren på en god måte, ved hjelp av ulike samtaleteknikker, tilpasset den aktuelle innringer. </a:t>
            </a:r>
            <a:endParaRPr lang="nb-NO">
              <a:cs typeface="Calibri"/>
            </a:endParaRPr>
          </a:p>
          <a:p>
            <a:endParaRPr lang="nb-NO"/>
          </a:p>
          <a:p>
            <a:r>
              <a:rPr lang="nb-NO"/>
              <a:t>Mange innringere presenterer flere problemstillinger. </a:t>
            </a:r>
            <a:endParaRPr lang="en-US"/>
          </a:p>
          <a:p>
            <a:r>
              <a:rPr lang="nb-NO" u="sng"/>
              <a:t>Spør om innringer kan si med ett ord hva som er hovedproblemet </a:t>
            </a:r>
            <a:r>
              <a:rPr lang="nb-NO"/>
              <a:t>hvis dette ikke fremkommer tydelig. </a:t>
            </a:r>
            <a:endParaRPr lang="en-US"/>
          </a:p>
          <a:p>
            <a:endParaRPr lang="nb-NO"/>
          </a:p>
          <a:p>
            <a:r>
              <a:rPr lang="nb-NO"/>
              <a:t>Ikke sjelden kan operatører stille et spørsmål og få svar på noe helt annet. Det kan da være lett å «hoppe videre» i utspørringen hvis man ikke er bevisst på å stille samme spørsmål om igjen, eventuelt med en litt annen formulering, for å sikre at nødvendige avklaringer gjøres i riktig rekkefølge. </a:t>
            </a:r>
            <a:endParaRPr lang="en-US"/>
          </a:p>
          <a:p>
            <a:endParaRPr lang="nb-NO"/>
          </a:p>
          <a:p>
            <a:r>
              <a:rPr lang="nb-NO"/>
              <a:t>Noen ganger må operatøren avbryte innringerne for at samtalen skal være effektiv. Måten dette gjøres på er avgjørende for videre dialog. </a:t>
            </a:r>
            <a:r>
              <a:rPr lang="nb-NO" i="1"/>
              <a:t>«Beklager at jeg avbryter deg. Jeg trenger å vite om …. » </a:t>
            </a:r>
            <a:r>
              <a:rPr lang="nb-NO"/>
              <a:t>er en ydmyk tilnærming som ofte fungerer godt. </a:t>
            </a:r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94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/>
              <a:t>En av de største utfordringene for nye operatører er å styre de ulike samtalene i riktig retning (jf. samtalens oppbygning). </a:t>
            </a:r>
          </a:p>
          <a:p>
            <a:r>
              <a:rPr lang="nb-NO"/>
              <a:t>Operatøren må ved hjelp av tilpasset kommunikasjon ta kontroll over samtalen for å sikre effektiv informasjonsinnhenting, samtidig som innringer skal føle seg hørt og ivaretatt</a:t>
            </a:r>
            <a:endParaRPr lang="nb-NO">
              <a:cs typeface="Calibri"/>
            </a:endParaRPr>
          </a:p>
          <a:p>
            <a:endParaRPr lang="nb-NO"/>
          </a:p>
          <a:p>
            <a:r>
              <a:rPr lang="nb-NO"/>
              <a:t>Det er nødvendig med spontane tilpasninger i kommunikasjonen og aktiv bruk av ulike samtaleteknikker, for å styre de ulike innringerne på en god måte gjennom en strukturert kartlegging ved bruk av beslutningsstøtte.</a:t>
            </a:r>
            <a:endParaRPr lang="nb-NO">
              <a:cs typeface="Calibri" panose="020F0502020204030204"/>
            </a:endParaRPr>
          </a:p>
          <a:p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702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>
                <a:cs typeface="Calibri"/>
              </a:rPr>
              <a:t>Dette er en</a:t>
            </a:r>
            <a:r>
              <a:rPr lang="nb-NO" u="sng">
                <a:cs typeface="Calibri"/>
              </a:rPr>
              <a:t> oversikt </a:t>
            </a:r>
            <a:r>
              <a:rPr lang="nb-NO">
                <a:cs typeface="Calibri"/>
              </a:rPr>
              <a:t>over alle kommunikasjonsmulighetene – det er lurt å kun fokusere på noen av gangen (se neste lysbilde).</a:t>
            </a:r>
          </a:p>
          <a:p>
            <a:r>
              <a:rPr lang="nb-NO">
                <a:cs typeface="Calibri"/>
              </a:rPr>
              <a:t>Kursleder presiserer at det ikke forventes at deltakerne husker disse, men at det finnes mange "verktøy" som vi kan lære oss og fylle på i vår egen verktøykasse.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3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Bakteppe for vårt fagfelt er en rivende utvikling innen akuttmedisin og den medisinsk nødmeldetjeneste de siste årene – både når det gjelder antall henvendelser, fagkunnskap, krav og forventninger og utvikling og innføring av ny IKT.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er avhengig av gode kommunikasjonsferdigheter for å gjøre en god jobb.</a:t>
            </a:r>
          </a:p>
          <a:p>
            <a:endParaRPr lang="nb-NO" baseline="0" dirty="0"/>
          </a:p>
          <a:p>
            <a:r>
              <a:rPr lang="nb-NO" baseline="0" dirty="0"/>
              <a:t>Vi kommer også </a:t>
            </a:r>
            <a:r>
              <a:rPr lang="nb-NO" dirty="0"/>
              <a:t>her til </a:t>
            </a:r>
            <a:r>
              <a:rPr lang="nb-NO" baseline="0" dirty="0"/>
              <a:t>å ha en del korte </a:t>
            </a:r>
            <a:r>
              <a:rPr lang="nb-NO" dirty="0"/>
              <a:t>refleksjonsoppgaver</a:t>
            </a:r>
            <a:r>
              <a:rPr lang="nb-NO" baseline="0" dirty="0"/>
              <a:t> og øvelser innimellom.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131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>
                <a:cs typeface="Calibri"/>
              </a:rPr>
              <a:t>Dette er noen av kommunikasjonsmulighetene som operatørene bør ta med seg fra denne timen og bevisst benytte i samtalene fra start.</a:t>
            </a:r>
          </a:p>
          <a:p>
            <a:r>
              <a:rPr lang="nb-NO">
                <a:cs typeface="Calibri"/>
              </a:rPr>
              <a:t>Trykk frem animasjonene.</a:t>
            </a:r>
          </a:p>
          <a:p>
            <a:r>
              <a:rPr lang="nb-NO">
                <a:cs typeface="Calibri"/>
              </a:rPr>
              <a:t>I tillegg er empatisk kommunikasjon en særlig viktig mulighet – som vi skal bruke en egen time å snakke om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4854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 omsette teori til praksis krever øvelse – dette gjelder også kommunikasjon. </a:t>
            </a:r>
          </a:p>
          <a:p>
            <a:r>
              <a:rPr lang="nb-NO"/>
              <a:t>Og tid – men det trenger ikke å ta mye tid. </a:t>
            </a:r>
          </a:p>
          <a:p>
            <a:r>
              <a:rPr lang="nb-NO"/>
              <a:t>Det viktigste er bevisstgjøring og å sette det i et system.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71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/>
              <a:t>Spør deltakerne:</a:t>
            </a:r>
            <a:r>
              <a:rPr lang="nb-NO" b="1"/>
              <a:t> «</a:t>
            </a:r>
            <a:r>
              <a:rPr lang="nb-NO" b="1" i="1"/>
              <a:t>Rekk opp en hånd de som vet hva lydlogg er» </a:t>
            </a:r>
            <a:r>
              <a:rPr lang="nb-NO" i="1"/>
              <a:t>(</a:t>
            </a:r>
            <a:r>
              <a:rPr lang="nb-NO"/>
              <a:t>– hvis noen ikke vet må du som foreleser forklare det) </a:t>
            </a:r>
            <a:endParaRPr lang="en-US"/>
          </a:p>
          <a:p>
            <a:r>
              <a:rPr lang="nb-NO" b="1"/>
              <a:t>Lydloggen gir oss en unik mulighet til å jobbe med kommunikasjon</a:t>
            </a:r>
            <a:r>
              <a:rPr lang="nb-NO"/>
              <a:t>, både individuelt og i grupper. 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65339-D104-4F97-A1E8-200A5206A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1256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/>
              <a:t>Hvis</a:t>
            </a:r>
            <a:r>
              <a:rPr lang="nb-NO" baseline="0"/>
              <a:t> du vil jobbe med egen kommunikasjon må du jobbe med refleksjon og evaluering – helst sammen med andre (kollegaer/veiledere).</a:t>
            </a:r>
            <a:endParaRPr lang="nb-NO"/>
          </a:p>
          <a:p>
            <a:endParaRPr lang="nb-NO"/>
          </a:p>
          <a:p>
            <a:r>
              <a:rPr lang="nb-NO"/>
              <a:t>Å</a:t>
            </a:r>
            <a:r>
              <a:rPr lang="nb-NO" baseline="0"/>
              <a:t> k</a:t>
            </a:r>
            <a:r>
              <a:rPr lang="nb-NO"/>
              <a:t>ontinuerlig reflektere over egen praksis er viktig.</a:t>
            </a:r>
            <a:r>
              <a:rPr lang="nb-NO" baseline="0"/>
              <a:t> </a:t>
            </a:r>
          </a:p>
          <a:p>
            <a:r>
              <a:rPr lang="nb-NO" baseline="0"/>
              <a:t>Noen steder har de egne refleksjonsgrupper.</a:t>
            </a:r>
          </a:p>
          <a:p>
            <a:endParaRPr lang="nb-NO" baseline="0"/>
          </a:p>
          <a:p>
            <a:r>
              <a:rPr lang="nb-NO"/>
              <a:t>En annen måte å jobbe</a:t>
            </a:r>
            <a:r>
              <a:rPr lang="nb-NO" baseline="0"/>
              <a:t> med kommunikasjonen</a:t>
            </a:r>
            <a:r>
              <a:rPr lang="nb-NO"/>
              <a:t> på,</a:t>
            </a:r>
            <a:r>
              <a:rPr lang="nb-NO" baseline="0"/>
              <a:t> er å ta utgangspunkt i de ulike samtaleteknikkene.</a:t>
            </a:r>
            <a:endParaRPr lang="nb-NO">
              <a:cs typeface="Calibri"/>
            </a:endParaRPr>
          </a:p>
          <a:p>
            <a:r>
              <a:rPr lang="nb-NO"/>
              <a:t>Velg deg gjerne ut en teknikk som du vil øve på når du kommer på vakt, for eksempel «i dag skal jeg ha fokus på stemmevolumet mitt». </a:t>
            </a:r>
          </a:p>
          <a:p>
            <a:r>
              <a:rPr lang="nb-NO"/>
              <a:t>Gjør avtale med en kollega og evaluer sammen på slutten av vakten. </a:t>
            </a:r>
          </a:p>
          <a:p>
            <a:r>
              <a:rPr lang="nb-NO"/>
              <a:t>Dette er enkle grep som kan flettes inn i en travel hverdag og bidra til økt bevissthet rundt kommunikasjonen og mulighetene vi har som operatører.</a:t>
            </a:r>
          </a:p>
          <a:p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Husk å ha fokus på det som du gjør bra – og dyrk det.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Kommunikasjon er aldri «perfekt», men vi skal gjøre så godt vi kan.</a:t>
            </a:r>
            <a:endParaRPr lang="nb-NO"/>
          </a:p>
          <a:p>
            <a:endParaRPr lang="nb-NO" baseline="0"/>
          </a:p>
          <a:p>
            <a:endParaRPr lang="nb-NO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"Å delta i en refleksjonsgruppe på arbeidsplassen kan være viktigere for den faglige utviklingen enn videreutdanning og kurs."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nb-NO"/>
              <a:t>er</a:t>
            </a:r>
            <a:r>
              <a:rPr lang="nb-NO" baseline="0"/>
              <a:t> konklusjonen fra en norsk studie hvor de så på hva som  bidrar til kompetanseutvikling for sykepleiere.</a:t>
            </a:r>
          </a:p>
          <a:p>
            <a:pPr marL="0" indent="0">
              <a:buFontTx/>
              <a:buNone/>
            </a:pPr>
            <a:r>
              <a:rPr lang="nb-NO" baseline="0"/>
              <a:t>    (</a:t>
            </a:r>
            <a:r>
              <a:rPr lang="nb-NO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 &lt;</a:t>
            </a:r>
            <a:r>
              <a:rPr lang="nb-NO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https://sykepleien.no/forskning/2020/09/hva-bidrar-til-sykepleiere-utvikler-sin-kompetanse</a:t>
            </a:r>
            <a:r>
              <a:rPr lang="nb-NO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15.10.20)</a:t>
            </a:r>
            <a:endParaRPr lang="nb-NO"/>
          </a:p>
          <a:p>
            <a:endParaRPr lang="nb-NO"/>
          </a:p>
          <a:p>
            <a:r>
              <a:rPr lang="nb-NO"/>
              <a:t>Det finnes egne evalueringsskjema for telefonsamtaler</a:t>
            </a:r>
            <a:r>
              <a:rPr lang="nb-NO" baseline="0"/>
              <a:t> i AMK og legevaktsentraler som kan benyttes; </a:t>
            </a:r>
            <a:r>
              <a:rPr lang="nb-NO">
                <a:hlinkClick r:id="rId4"/>
              </a:rPr>
              <a:t>Lydloggevaluering – KoKom</a:t>
            </a:r>
            <a:r>
              <a:rPr lang="nb-NO"/>
              <a:t> 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20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MTTH = </a:t>
            </a:r>
            <a:r>
              <a:rPr lang="nb-NO" err="1">
                <a:cs typeface="Calibri"/>
              </a:rPr>
              <a:t>message</a:t>
            </a:r>
            <a:r>
              <a:rPr lang="nb-NO">
                <a:cs typeface="Calibri"/>
              </a:rPr>
              <a:t> to </a:t>
            </a:r>
            <a:r>
              <a:rPr lang="nb-NO" err="1">
                <a:cs typeface="Calibri"/>
              </a:rPr>
              <a:t>take</a:t>
            </a:r>
            <a:r>
              <a:rPr lang="nb-NO">
                <a:cs typeface="Calibri"/>
              </a:rPr>
              <a:t> </a:t>
            </a:r>
            <a:r>
              <a:rPr lang="nb-NO" err="1">
                <a:cs typeface="Calibri"/>
              </a:rPr>
              <a:t>home</a:t>
            </a:r>
            <a:endParaRPr lang="nb-NO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>
                <a:cs typeface="Calibri" panose="020F0502020204030204"/>
              </a:rPr>
              <a:t>Pkt. 1 – trykk frem bildet (animasjon)</a:t>
            </a:r>
          </a:p>
          <a:p>
            <a:r>
              <a:rPr lang="nb-NO">
                <a:cs typeface="Calibri" panose="020F0502020204030204"/>
              </a:rPr>
              <a:t>Pkt. 2 – Jeg skal hjelpe deg</a:t>
            </a:r>
          </a:p>
          <a:p>
            <a:r>
              <a:rPr lang="nb-NO">
                <a:cs typeface="Calibri" panose="020F0502020204030204"/>
              </a:rPr>
              <a:t>Pkt. 3 – Det finnes mange ulike kommunikasjonsverktøy (samtaleteknikker)</a:t>
            </a:r>
          </a:p>
          <a:p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79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Oppsummering</a:t>
            </a:r>
            <a:r>
              <a:rPr lang="nb-NO" baseline="0"/>
              <a:t> i plenum – et punkt av gangen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/>
          </a:p>
          <a:p>
            <a:pPr>
              <a:defRPr/>
            </a:pPr>
            <a:r>
              <a:rPr lang="nb-NO" baseline="0"/>
              <a:t>Ang. </a:t>
            </a:r>
            <a:r>
              <a:rPr lang="nb-NO" baseline="0" err="1"/>
              <a:t>pkt</a:t>
            </a:r>
            <a:r>
              <a:rPr lang="nb-NO"/>
              <a:t> 1</a:t>
            </a:r>
            <a:r>
              <a:rPr lang="nb-NO" baseline="0"/>
              <a:t>: Det viktigste er at de husker bevisst</a:t>
            </a:r>
            <a:r>
              <a:rPr lang="nb-NO"/>
              <a:t> </a:t>
            </a:r>
            <a:r>
              <a:rPr lang="nb-NO" baseline="0"/>
              <a:t>bruk av </a:t>
            </a:r>
            <a:r>
              <a:rPr lang="nb-NO" u="sng" baseline="0"/>
              <a:t>språk, stemme, lytting og styring </a:t>
            </a:r>
            <a:r>
              <a:rPr lang="nb-NO" baseline="0"/>
              <a:t>(sirkelen)</a:t>
            </a:r>
          </a:p>
          <a:p>
            <a:pPr>
              <a:defRPr/>
            </a:pPr>
            <a:r>
              <a:rPr lang="nb-NO">
                <a:cs typeface="Calibri"/>
              </a:rPr>
              <a:t>Ang. </a:t>
            </a:r>
            <a:r>
              <a:rPr lang="nb-NO" err="1">
                <a:cs typeface="Calibri"/>
              </a:rPr>
              <a:t>pkt</a:t>
            </a:r>
            <a:r>
              <a:rPr lang="nb-NO">
                <a:cs typeface="Calibri"/>
              </a:rPr>
              <a:t> 2: Lydlogg, refleksjon og case/simulering</a:t>
            </a:r>
            <a:endParaRPr lang="nb-NO" baseline="0">
              <a:cs typeface="Calibri"/>
            </a:endParaRPr>
          </a:p>
          <a:p>
            <a:endParaRPr lang="nb-NO"/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175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Kompetanseplan</a:t>
            </a:r>
            <a:r>
              <a:rPr lang="nb-NO" baseline="0"/>
              <a:t> med emnebeskrivelser og sjekklister finner du på kokom.no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5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Les fra lysbildet. </a:t>
            </a:r>
          </a:p>
          <a:p>
            <a:r>
              <a:rPr lang="nb-NO"/>
              <a:t>Vi skal gå igjennom disse målene</a:t>
            </a:r>
            <a:r>
              <a:rPr lang="nb-NO" baseline="0"/>
              <a:t> igjen</a:t>
            </a:r>
            <a:r>
              <a:rPr lang="nb-NO"/>
              <a:t> i slutten av timen.</a:t>
            </a:r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97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Be deltakerne snakke med sidemann / grupper på 2 til 3 deltakere - gi dem 2 minutter til felles refleksjon.</a:t>
            </a:r>
            <a:endParaRPr lang="en-US"/>
          </a:p>
          <a:p>
            <a:r>
              <a:rPr lang="nb-NO">
                <a:cs typeface="Calibri"/>
              </a:rPr>
              <a:t>Be om innspill i plenum etterpå (prøv å engasjere alle). </a:t>
            </a: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691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baseline="0"/>
              <a:t>Det eneste som er felles for alle henvendelser, uavhengig av problemstilling og hvem som er involvert er KOMMUNIKASJON. </a:t>
            </a:r>
          </a:p>
          <a:p>
            <a:r>
              <a:rPr lang="nb-NO" baseline="0"/>
              <a:t>For å kunne kommunisere godt trenger vi å være bevisst alle mulighetene vi har.</a:t>
            </a:r>
          </a:p>
          <a:p>
            <a:endParaRPr lang="nb-NO" baseline="0"/>
          </a:p>
          <a:p>
            <a:endParaRPr lang="nb-NO" baseline="0">
              <a:cs typeface="Calibri"/>
            </a:endParaRPr>
          </a:p>
          <a:p>
            <a:endParaRPr lang="nb-NO" baseline="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411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/>
              <a:t>Animasjonen</a:t>
            </a:r>
            <a:r>
              <a:rPr lang="nb-NO" baseline="0"/>
              <a:t> illustrerer at vi nå fokuserer på </a:t>
            </a:r>
            <a:r>
              <a:rPr lang="nb-NO" u="sng" baseline="0"/>
              <a:t>kunnskap</a:t>
            </a:r>
            <a:r>
              <a:rPr lang="nb-NO" baseline="0"/>
              <a:t> om kommunikasjon – ferdighetene må trenes opp med praktiske øvelser og bevisst refleksjon i hverdagen.</a:t>
            </a:r>
            <a:r>
              <a:rPr lang="nb-NO"/>
              <a:t> </a:t>
            </a:r>
            <a:endParaRPr lang="nb-NO" baseline="0">
              <a:cs typeface="Calibri"/>
            </a:endParaRPr>
          </a:p>
          <a:p>
            <a:r>
              <a:rPr lang="nb-NO">
                <a:cs typeface="Calibri" panose="020F0502020204030204"/>
              </a:rPr>
              <a:t>Vi skal i denne timen se på ulike samtaleteknikker (kunnskap) og til slutt se kort på ulike muligheter for å jobbe med kommunikasjon (ferdighetstrening). </a:t>
            </a:r>
          </a:p>
          <a:p>
            <a:endParaRPr lang="nb-NO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r>
              <a:rPr lang="nb-NO"/>
              <a:t>Kompetansekomponentene hentet fra Linda Lai.</a:t>
            </a:r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038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/>
              <a:t>Ulike samtaleteknikker kan sees på som ulike verktøy vi har i vår egen kommunikasjons-verktøykasse – de skal vi se nærmere på i denne timen.</a:t>
            </a:r>
          </a:p>
          <a:p>
            <a:r>
              <a:rPr lang="nb-NO"/>
              <a:t>Vi er avhengige av å bruke ulike verktøy for å kunne praktisere kunsten å kommunisere via telefon. 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Til animasjon: De ulike samtaleteknikkene gir oss mange kommunikasjonsmuligheter.</a:t>
            </a:r>
          </a:p>
          <a:p>
            <a:endParaRPr lang="nb-NO"/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740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>
                <a:cs typeface="Calibri"/>
              </a:rPr>
              <a:t>Hva gjør vi? – vi lytter, snakker (språk og stemme) og forsøker å styre samtalen med innringer. </a:t>
            </a:r>
            <a:endParaRPr lang="nb-NO"/>
          </a:p>
          <a:p>
            <a:endParaRPr lang="nb-NO"/>
          </a:p>
          <a:p>
            <a:r>
              <a:rPr lang="nb-NO"/>
              <a:t>Mulighetene som ligger i de ulike kvadrantene skal vi se nærmere på videre i denne timen. </a:t>
            </a:r>
            <a:endParaRPr lang="nb-NO">
              <a:cs typeface="Calibri" panose="020F0502020204030204"/>
            </a:endParaRPr>
          </a:p>
          <a:p>
            <a:r>
              <a:rPr lang="nb-NO"/>
              <a:t>Vi rekker ikke å gå i detalj på alle de ulike teknikkene, men vi skal fokusere på de viktigste.</a:t>
            </a:r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2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6746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943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2163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829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0548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7482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5011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28.11.2023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251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2846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28.11.2023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1080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314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2742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2879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3026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58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260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70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28.11.2023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164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939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28.11.2023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141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050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479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11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809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3.png"/><Relationship Id="rId5" Type="http://schemas.openxmlformats.org/officeDocument/2006/relationships/diagramData" Target="../diagrams/data2.xm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diagramDrawing" Target="../diagrams/drawin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hyperlink" Target="mailto:post@kokom.n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692375" y="1386220"/>
            <a:ext cx="9200988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Tidsdisponering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Introduksjon (innhold og mål, evt. kursholder)             4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Refleksjonsspørsmål / aktivisering (lysbilde 5 og 14)   2 x 3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Fagstoff (lysbilde 6 til 33)                                          15 min. 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Oppgaver (lysbilde 19, 21 og 25)                               3 x 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Oppsummering  (lysbilde 34-36)                                5 min.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46713B6-D14B-25BB-4616-6F1F160D536E}"/>
              </a:ext>
            </a:extLst>
          </p:cNvPr>
          <p:cNvSpPr txBox="1">
            <a:spLocks/>
          </p:cNvSpPr>
          <p:nvPr/>
        </p:nvSpPr>
        <p:spPr>
          <a:xfrm>
            <a:off x="2366508" y="4944083"/>
            <a:ext cx="7473360" cy="1683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Kommunikasjon – time 2 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Samtaleteknikker = kommunikasjonsmuligheter </a:t>
            </a:r>
          </a:p>
        </p:txBody>
      </p:sp>
    </p:spTree>
    <p:extLst>
      <p:ext uri="{BB962C8B-B14F-4D97-AF65-F5344CB8AC3E}">
        <p14:creationId xmlns:p14="http://schemas.microsoft.com/office/powerpoint/2010/main" val="330541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ktangel 6">
            <a:extLst>
              <a:ext uri="{FF2B5EF4-FFF2-40B4-BE49-F238E27FC236}">
                <a16:creationId xmlns:a16="http://schemas.microsoft.com/office/drawing/2014/main" id="{6B5D0872-D760-94A4-58BB-13BBEAFCF71E}"/>
              </a:ext>
            </a:extLst>
          </p:cNvPr>
          <p:cNvSpPr/>
          <p:nvPr/>
        </p:nvSpPr>
        <p:spPr>
          <a:xfrm>
            <a:off x="793239" y="892875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Del 1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Lytting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Calibri Light"/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12" y="6034528"/>
            <a:ext cx="802490" cy="59862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050001" y="1958550"/>
            <a:ext cx="4402039" cy="4256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7E8868F9-BE7C-27C5-0A94-5057BD695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633" y="3097640"/>
            <a:ext cx="2884336" cy="283782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AC264C4-5E31-DF3A-B554-BC527B9D1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421" y="764750"/>
            <a:ext cx="3537448" cy="23876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8AEB907-7C6F-6B58-0B68-42614D699435}"/>
              </a:ext>
            </a:extLst>
          </p:cNvPr>
          <p:cNvSpPr txBox="1"/>
          <p:nvPr/>
        </p:nvSpPr>
        <p:spPr>
          <a:xfrm>
            <a:off x="10508511" y="6609907"/>
            <a:ext cx="131725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600" dirty="0">
                <a:solidFill>
                  <a:srgbClr val="FFFFFF"/>
                </a:solidFill>
                <a:cs typeface="Calibri"/>
              </a:rPr>
              <a:t>Foto: </a:t>
            </a:r>
            <a:r>
              <a:rPr lang="nb-NO" sz="600" err="1">
                <a:solidFill>
                  <a:srgbClr val="FFFFFF"/>
                </a:solidFill>
                <a:ea typeface="+mn-lt"/>
                <a:cs typeface="+mn-lt"/>
              </a:rPr>
              <a:t>KoKom</a:t>
            </a:r>
            <a:endParaRPr lang="nb-NO" sz="600">
              <a:solidFill>
                <a:srgbClr val="FFFFFF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495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418" y="0"/>
            <a:ext cx="2031582" cy="144448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50" y="1444487"/>
            <a:ext cx="2535625" cy="247619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715" y="4310741"/>
            <a:ext cx="834176" cy="625632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98693" y="650436"/>
            <a:ext cx="4721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Samtaleteknikker - lytting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figur 2">
            <a:extLst>
              <a:ext uri="{FF2B5EF4-FFF2-40B4-BE49-F238E27FC236}">
                <a16:creationId xmlns:a16="http://schemas.microsoft.com/office/drawing/2014/main" id="{49464D6E-A673-448C-BB12-EA8B58DAD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393" y="1808736"/>
            <a:ext cx="5501014" cy="3614338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Hvordan bør vi lytte?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441DF4D-2AC7-D407-C281-B1253841EC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85" y="4512658"/>
            <a:ext cx="834176" cy="625632"/>
          </a:xfrm>
          <a:prstGeom prst="rect">
            <a:avLst/>
          </a:prstGeom>
        </p:spPr>
      </p:pic>
      <p:sp>
        <p:nvSpPr>
          <p:cNvPr id="6" name="Autofigur 2"/>
          <p:cNvSpPr>
            <a:spLocks noChangeArrowheads="1"/>
          </p:cNvSpPr>
          <p:nvPr/>
        </p:nvSpPr>
        <p:spPr bwMode="auto">
          <a:xfrm>
            <a:off x="3690567" y="2909839"/>
            <a:ext cx="5917958" cy="3427435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Aktiv lytting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Ekte tilstedeværelse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Relasjonsdannelse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Times New Roman"/>
              </a:rPr>
              <a:t>Ikke avbryt unødvendig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Stillhet og pauser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Ta innringer på alvor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1C11224-9225-0372-2C4B-839CAA5E2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3427" y="5424518"/>
            <a:ext cx="835224" cy="621846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934EE289-C31D-2A91-657F-1350BEA45CDD}"/>
              </a:ext>
            </a:extLst>
          </p:cNvPr>
          <p:cNvSpPr txBox="1"/>
          <p:nvPr/>
        </p:nvSpPr>
        <p:spPr>
          <a:xfrm>
            <a:off x="10424159" y="651914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25923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83268" y="1321231"/>
            <a:ext cx="2412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Aktiv lytting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383268" y="2721978"/>
            <a:ext cx="9381706" cy="22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«Å lytte aktivt betyr ikke bare å være åpen og lyttende, men å benytte et bredt spekter av kommunikasjonsformer for å etablere god kontakt, skaffe seg nødvendig informasjon og vise at man hører, ser og forstår.» </a:t>
            </a:r>
            <a:r>
              <a:rPr kumimoji="0" lang="nb-NO" sz="14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Eide og Eide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22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ktangel 6">
            <a:extLst>
              <a:ext uri="{FF2B5EF4-FFF2-40B4-BE49-F238E27FC236}">
                <a16:creationId xmlns:a16="http://schemas.microsoft.com/office/drawing/2014/main" id="{6B5D0872-D760-94A4-58BB-13BBEAFCF71E}"/>
              </a:ext>
            </a:extLst>
          </p:cNvPr>
          <p:cNvSpPr/>
          <p:nvPr/>
        </p:nvSpPr>
        <p:spPr>
          <a:xfrm>
            <a:off x="793239" y="892875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Del 2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Språk</a:t>
            </a:r>
            <a:endParaRPr kumimoji="0" lang="en-US" sz="40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Calibri Light"/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1947D3F-348C-DD97-79FD-C0C5E77F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93" y="897976"/>
            <a:ext cx="3105975" cy="219649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12" y="6034528"/>
            <a:ext cx="802490" cy="59862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050001" y="1958550"/>
            <a:ext cx="4402039" cy="4256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9A1C9C61-28F1-D38C-8298-4F335D4E8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543" y="3097639"/>
            <a:ext cx="3167596" cy="291735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F801E4F-6CAB-6B5F-89BD-D52C80B880EB}"/>
              </a:ext>
            </a:extLst>
          </p:cNvPr>
          <p:cNvSpPr txBox="1"/>
          <p:nvPr/>
        </p:nvSpPr>
        <p:spPr>
          <a:xfrm>
            <a:off x="10218942" y="6560910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>
                <a:solidFill>
                  <a:schemeClr val="bg1"/>
                </a:solidFill>
              </a:rPr>
              <a:t>Illustrasjon: Theo </a:t>
            </a:r>
            <a:r>
              <a:rPr lang="nb-NO" sz="600" dirty="0" err="1">
                <a:solidFill>
                  <a:schemeClr val="bg1"/>
                </a:solidFill>
              </a:rPr>
              <a:t>Bakkeby</a:t>
            </a:r>
            <a:r>
              <a:rPr lang="nb-NO" sz="600" dirty="0">
                <a:solidFill>
                  <a:schemeClr val="bg1"/>
                </a:solidFill>
              </a:rPr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2880756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6" name="Oval 12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7" name="Oval 16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98" name="Oval 18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609278" y="1256936"/>
            <a:ext cx="3520789" cy="1650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 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  <a:sym typeface="Arial"/>
            </a:endParaRPr>
          </a:p>
        </p:txBody>
      </p:sp>
      <p:grpSp>
        <p:nvGrpSpPr>
          <p:cNvPr id="21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99" name="Freeform: Shape 21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Freeform: Shape 51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Freeform: Shape 52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Freeform: Shape 53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Freeform: Shape 54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Freeform: Shape 55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Freeform: Shape 56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Rektangel 1"/>
          <p:cNvSpPr/>
          <p:nvPr/>
        </p:nvSpPr>
        <p:spPr>
          <a:xfrm>
            <a:off x="6311603" y="2391566"/>
            <a:ext cx="54086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Hva kan du å si for å trygge innringer?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Illustrasjon fra Helsenorge.no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B782AE-416B-DE48-C8E7-4AB8B097C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17" y="3167854"/>
            <a:ext cx="3000003" cy="2979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DD3FDCA-CB56-4017-8457-5DE750BF3AD3}"/>
              </a:ext>
            </a:extLst>
          </p:cNvPr>
          <p:cNvSpPr txBox="1"/>
          <p:nvPr/>
        </p:nvSpPr>
        <p:spPr>
          <a:xfrm>
            <a:off x="10424159" y="651914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>
                <a:solidFill>
                  <a:schemeClr val="bg1"/>
                </a:solidFill>
              </a:rPr>
              <a:t>Illustrasjon: Adobe </a:t>
            </a:r>
            <a:r>
              <a:rPr lang="nb-NO" sz="600" dirty="0" err="1">
                <a:solidFill>
                  <a:schemeClr val="bg1"/>
                </a:solidFill>
              </a:rPr>
              <a:t>stock</a:t>
            </a:r>
            <a:endParaRPr lang="nb-NO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36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456" y="2492214"/>
            <a:ext cx="2513478" cy="1885109"/>
          </a:xfrm>
          <a:prstGeom prst="rect">
            <a:avLst/>
          </a:prstGeom>
          <a:noFill/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6" name="Rektangel 5"/>
          <p:cNvSpPr/>
          <p:nvPr/>
        </p:nvSpPr>
        <p:spPr>
          <a:xfrm>
            <a:off x="692929" y="2703999"/>
            <a:ext cx="8317312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800" b="1" i="0" u="none" strike="noStrike" kern="1200" cap="none" spc="0" normalizeH="0" baseline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 magiske ord</a:t>
            </a:r>
          </a:p>
        </p:txBody>
      </p:sp>
      <p:pic>
        <p:nvPicPr>
          <p:cNvPr id="25" name="Bild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8192" y="0"/>
            <a:ext cx="203380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6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418" y="0"/>
            <a:ext cx="2031582" cy="144448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44487"/>
            <a:ext cx="2960952" cy="272362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125" y="5030776"/>
            <a:ext cx="834176" cy="62563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598693" y="650436"/>
            <a:ext cx="4557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Samtaleteknikker - språk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Autofigur 2">
            <a:extLst>
              <a:ext uri="{FF2B5EF4-FFF2-40B4-BE49-F238E27FC236}">
                <a16:creationId xmlns:a16="http://schemas.microsoft.com/office/drawing/2014/main" id="{A02EC98F-25E2-3E26-F1F3-B96F7CC56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110" y="1686527"/>
            <a:ext cx="5874825" cy="3585585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Times New Roman"/>
              </a:rPr>
              <a:t>Hvilket språk bør vi bruke?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Verdana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Bilde 5">
            <a:extLst>
              <a:ext uri="{FF2B5EF4-FFF2-40B4-BE49-F238E27FC236}">
                <a16:creationId xmlns:a16="http://schemas.microsoft.com/office/drawing/2014/main" id="{FBF7661C-F13A-F363-7C38-151C1E4C6F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22" y="4182511"/>
            <a:ext cx="834176" cy="625632"/>
          </a:xfrm>
          <a:prstGeom prst="rect">
            <a:avLst/>
          </a:prstGeom>
        </p:spPr>
      </p:pic>
      <p:sp>
        <p:nvSpPr>
          <p:cNvPr id="5" name="Autofigur 2"/>
          <p:cNvSpPr>
            <a:spLocks noChangeArrowheads="1"/>
          </p:cNvSpPr>
          <p:nvPr/>
        </p:nvSpPr>
        <p:spPr bwMode="auto">
          <a:xfrm>
            <a:off x="3713045" y="2730966"/>
            <a:ext cx="8094373" cy="3862466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26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Empatiske responser, f.eks. ros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Times New Roman"/>
              </a:rPr>
              <a:t>Bevisst spørsmålsstilling</a:t>
            </a:r>
            <a:endParaRPr kumimoji="0" lang="nb-NO" sz="26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Bruke navn (innringers og eget)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Unngå fagterminologi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Lukket sløyfe kommunikasjon (</a:t>
            </a:r>
            <a:r>
              <a:rPr kumimoji="0" lang="nb-NO" sz="2600" b="0" i="1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closed</a:t>
            </a: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loop)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2EB70F4-D05A-C766-4C98-1C63CC9F5932}"/>
              </a:ext>
            </a:extLst>
          </p:cNvPr>
          <p:cNvSpPr txBox="1"/>
          <p:nvPr/>
        </p:nvSpPr>
        <p:spPr>
          <a:xfrm>
            <a:off x="10424159" y="660622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368009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75195" y="1227048"/>
            <a:ext cx="5719836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Støtteord og ros – noen forslag: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75195" y="2337455"/>
            <a:ext cx="106324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Jeg/vi skal hjelpe deg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 kan gjøre dette sammen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Jeg skal finne riktig hjelp til deg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 gjør det rette nå mens du venter på legen/ambulansen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Takk/takk for god informasjon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Så bra at du ringte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20152" y="726678"/>
            <a:ext cx="3163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Spørsmålsstilling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4118826" y="2257037"/>
            <a:ext cx="8543925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Åpne spørsmål: 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Hva trenger du akkurat nå?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Lukkede spørsmål: 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Har du vondt i hodet?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Ledende spørsmål: 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Det går vel greit å kjøre til legevakta?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9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52" y="1952041"/>
            <a:ext cx="3043138" cy="30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 9"/>
          <p:cNvSpPr/>
          <p:nvPr/>
        </p:nvSpPr>
        <p:spPr>
          <a:xfrm>
            <a:off x="3526954" y="5758877"/>
            <a:ext cx="4863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Unngå: men hvorfor….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EBC7F21-1300-99C8-E05B-FA4E40D42715}"/>
              </a:ext>
            </a:extLst>
          </p:cNvPr>
          <p:cNvSpPr txBox="1"/>
          <p:nvPr/>
        </p:nvSpPr>
        <p:spPr>
          <a:xfrm>
            <a:off x="10514957" y="6608375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Adobe </a:t>
            </a:r>
            <a:r>
              <a:rPr lang="nb-NO" sz="600" dirty="0" err="1"/>
              <a:t>stock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38324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52681" y="504327"/>
            <a:ext cx="5194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Hva slags spørsmål er dette?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ell 6"/>
          <p:cNvGraphicFramePr>
            <a:graphicFrameLocks noGrp="1"/>
          </p:cNvGraphicFramePr>
          <p:nvPr/>
        </p:nvGraphicFramePr>
        <p:xfrm>
          <a:off x="552681" y="1330947"/>
          <a:ext cx="11215767" cy="48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0229">
                  <a:extLst>
                    <a:ext uri="{9D8B030D-6E8A-4147-A177-3AD203B41FA5}">
                      <a16:colId xmlns:a16="http://schemas.microsoft.com/office/drawing/2014/main" val="1431981964"/>
                    </a:ext>
                  </a:extLst>
                </a:gridCol>
                <a:gridCol w="4895538">
                  <a:extLst>
                    <a:ext uri="{9D8B030D-6E8A-4147-A177-3AD203B41FA5}">
                      <a16:colId xmlns:a16="http://schemas.microsoft.com/office/drawing/2014/main" val="4051193556"/>
                    </a:ext>
                  </a:extLst>
                </a:gridCol>
              </a:tblGrid>
              <a:tr h="474120"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Spørsmål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Åpent</a:t>
                      </a:r>
                      <a:r>
                        <a:rPr lang="nb-NO" sz="2200" baseline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lukket eller ledende?</a:t>
                      </a:r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88003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 Hvor er pasienten?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729096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 Hva har skjedd?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03658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 Puster pasienten normalt?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296207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 Er pasienten våken?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86557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 Pasienten</a:t>
                      </a:r>
                      <a:r>
                        <a:rPr lang="nb-NO" sz="2200" baseline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puster vel normalt?</a:t>
                      </a:r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6952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 Hva har skjedd og når?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31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</a:t>
                      </a:r>
                      <a:r>
                        <a:rPr lang="nb-NO" sz="2200" baseline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Er det barn til stede og behov for spesielle omsorgstiltak?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00805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</a:t>
                      </a:r>
                      <a:r>
                        <a:rPr lang="nb-NO" sz="2200" baseline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Oppegående / klarer å gå med støtte / klarer ikke å fote seg?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43816"/>
                  </a:ext>
                </a:extLst>
              </a:tr>
            </a:tbl>
          </a:graphicData>
        </a:graphic>
      </p:graphicFrame>
      <p:graphicFrame>
        <p:nvGraphicFramePr>
          <p:cNvPr id="8" name="Tabell 7"/>
          <p:cNvGraphicFramePr>
            <a:graphicFrameLocks noGrp="1"/>
          </p:cNvGraphicFramePr>
          <p:nvPr/>
        </p:nvGraphicFramePr>
        <p:xfrm>
          <a:off x="552681" y="1344595"/>
          <a:ext cx="11215767" cy="48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0229">
                  <a:extLst>
                    <a:ext uri="{9D8B030D-6E8A-4147-A177-3AD203B41FA5}">
                      <a16:colId xmlns:a16="http://schemas.microsoft.com/office/drawing/2014/main" val="1431981964"/>
                    </a:ext>
                  </a:extLst>
                </a:gridCol>
                <a:gridCol w="4895538">
                  <a:extLst>
                    <a:ext uri="{9D8B030D-6E8A-4147-A177-3AD203B41FA5}">
                      <a16:colId xmlns:a16="http://schemas.microsoft.com/office/drawing/2014/main" val="4051193556"/>
                    </a:ext>
                  </a:extLst>
                </a:gridCol>
              </a:tblGrid>
              <a:tr h="474120"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Spørsmål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Åpent</a:t>
                      </a:r>
                      <a:r>
                        <a:rPr lang="nb-NO" sz="2200" baseline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lukket eller ledende?</a:t>
                      </a:r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88003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 Hvor er pasienten?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Åpent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729096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 Hva har skjedd?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Åpent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03658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 Puster pasienten normalt?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Lukket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296207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 Er pasienten våken?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Lukket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86557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 Pasienten</a:t>
                      </a:r>
                      <a:r>
                        <a:rPr lang="nb-NO" sz="2200" baseline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puster vel normalt?</a:t>
                      </a:r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Ledende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6952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 Hva har skjedd og når?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nb-NO" sz="2200" baseline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åpne </a:t>
                      </a:r>
                      <a:endParaRPr lang="nb-NO" sz="220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31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 Er det barn til stede og behov for spesielle omsorgstiltak?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lukkede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00805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 Oppegående / klarer å gå med støtte / klarer ikke å fote seg?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lukkede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43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2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2979522" y="5045215"/>
            <a:ext cx="6510077" cy="9361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 eaLnBrk="1" hangingPunct="1">
              <a:buNone/>
            </a:pPr>
            <a:r>
              <a:rPr lang="nb-NO" altLang="nb-NO" sz="24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Grunnkurs for operatører i </a:t>
            </a:r>
          </a:p>
          <a:p>
            <a:pPr marL="0" indent="0" algn="ctr" eaLnBrk="1" hangingPunct="1">
              <a:buNone/>
            </a:pPr>
            <a:r>
              <a:rPr lang="nb-NO" altLang="nb-NO" sz="24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  <a:p>
            <a:pPr marL="0" indent="0" algn="ctr">
              <a:buNone/>
            </a:pPr>
            <a:r>
              <a:rPr lang="nb-NO" altLang="nb-NO" sz="180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Dato:</a:t>
            </a:r>
            <a:endParaRPr lang="nb-NO" altLang="nb-NO" sz="180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2635019" y="3536379"/>
            <a:ext cx="837997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Samtaleteknikker</a:t>
            </a: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= kommunikasjonsmuligheter</a:t>
            </a: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22E6E0B-3649-1825-011F-EE867CA54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297" y="796426"/>
            <a:ext cx="2743200" cy="264213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D9C5AD4-0E07-B8F4-35D5-B9AE4FDBEBAB}"/>
              </a:ext>
            </a:extLst>
          </p:cNvPr>
          <p:cNvSpPr txBox="1"/>
          <p:nvPr/>
        </p:nvSpPr>
        <p:spPr>
          <a:xfrm>
            <a:off x="10508511" y="6609907"/>
            <a:ext cx="131725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600">
                <a:cs typeface="Calibri"/>
              </a:rPr>
              <a:t>Foto: </a:t>
            </a:r>
            <a:r>
              <a:rPr lang="nb-NO" sz="600">
                <a:ea typeface="+mn-lt"/>
                <a:cs typeface="+mn-lt"/>
              </a:rPr>
              <a:t>Adobe stock</a:t>
            </a:r>
            <a:endParaRPr lang="nb-NO" sz="600" err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6298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81952" y="821555"/>
            <a:ext cx="10471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Lukket sløyfe kommunikasjon /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closed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-loop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vrundet rektangel 4"/>
          <p:cNvSpPr/>
          <p:nvPr/>
        </p:nvSpPr>
        <p:spPr>
          <a:xfrm>
            <a:off x="1604210" y="3529272"/>
            <a:ext cx="2406316" cy="11389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Innringer </a:t>
            </a:r>
          </a:p>
        </p:txBody>
      </p:sp>
      <p:sp>
        <p:nvSpPr>
          <p:cNvPr id="8" name="Avrundet rektangel 7"/>
          <p:cNvSpPr/>
          <p:nvPr/>
        </p:nvSpPr>
        <p:spPr>
          <a:xfrm>
            <a:off x="7274390" y="3481693"/>
            <a:ext cx="2406316" cy="11389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Operatør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il høyre 5"/>
          <p:cNvSpPr/>
          <p:nvPr/>
        </p:nvSpPr>
        <p:spPr>
          <a:xfrm>
            <a:off x="4317532" y="3176337"/>
            <a:ext cx="2714925" cy="128336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Problem</a:t>
            </a:r>
          </a:p>
        </p:txBody>
      </p:sp>
      <p:sp>
        <p:nvSpPr>
          <p:cNvPr id="9" name="Venstrebuet pil 8"/>
          <p:cNvSpPr/>
          <p:nvPr/>
        </p:nvSpPr>
        <p:spPr>
          <a:xfrm rot="5400000">
            <a:off x="4553539" y="2708231"/>
            <a:ext cx="1855097" cy="5775158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Venstrebuet pil 9"/>
          <p:cNvSpPr/>
          <p:nvPr/>
        </p:nvSpPr>
        <p:spPr>
          <a:xfrm rot="16200000">
            <a:off x="4767399" y="-381013"/>
            <a:ext cx="1855097" cy="5775158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il venstre 11"/>
          <p:cNvSpPr/>
          <p:nvPr/>
        </p:nvSpPr>
        <p:spPr>
          <a:xfrm>
            <a:off x="4075599" y="3945416"/>
            <a:ext cx="2508286" cy="1255375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Råd og  oppfølging</a:t>
            </a:r>
          </a:p>
        </p:txBody>
      </p:sp>
    </p:spTree>
    <p:extLst>
      <p:ext uri="{BB962C8B-B14F-4D97-AF65-F5344CB8AC3E}">
        <p14:creationId xmlns:p14="http://schemas.microsoft.com/office/powerpoint/2010/main" val="214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13752" y="900849"/>
            <a:ext cx="673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Øvelse - lukket sløyfe kommunikasjon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kstboks 2"/>
          <p:cNvSpPr txBox="1">
            <a:spLocks noChangeArrowheads="1"/>
          </p:cNvSpPr>
          <p:nvPr/>
        </p:nvSpPr>
        <p:spPr bwMode="auto">
          <a:xfrm>
            <a:off x="1110552" y="1959428"/>
            <a:ext cx="9368762" cy="4383315"/>
          </a:xfrm>
          <a:prstGeom prst="rect">
            <a:avLst/>
          </a:prstGeom>
          <a:solidFill>
            <a:srgbClr val="E2F0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Gå sammen to og to, sitt med ryggen til hverandre: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165735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Person A gir to råd  </a:t>
            </a:r>
          </a:p>
          <a:p>
            <a:pPr marL="165735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Person B svarer med hva hen har oppfattet</a:t>
            </a:r>
          </a:p>
          <a:p>
            <a:pPr marL="165735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Person A bekrefter om informasjonen var riktig oppfattet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Bytt roller  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193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ktangel 6">
            <a:extLst>
              <a:ext uri="{FF2B5EF4-FFF2-40B4-BE49-F238E27FC236}">
                <a16:creationId xmlns:a16="http://schemas.microsoft.com/office/drawing/2014/main" id="{6B5D0872-D760-94A4-58BB-13BBEAFCF71E}"/>
              </a:ext>
            </a:extLst>
          </p:cNvPr>
          <p:cNvSpPr/>
          <p:nvPr/>
        </p:nvSpPr>
        <p:spPr>
          <a:xfrm>
            <a:off x="793239" y="892875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Del 3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Stemmebruk</a:t>
            </a:r>
            <a:endParaRPr kumimoji="0" lang="en-US" sz="40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Calibri Light"/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12" y="6034528"/>
            <a:ext cx="802490" cy="59862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050001" y="1958550"/>
            <a:ext cx="4402039" cy="4256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507908E-D003-B9D5-2E62-5728C7B13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728" y="3097639"/>
            <a:ext cx="2921346" cy="2877498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F4E4675B-FD0F-AF79-7396-62FF49B63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421" y="764750"/>
            <a:ext cx="3537448" cy="23876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5A46FDB-453D-0EAA-8904-6A8234F267C7}"/>
              </a:ext>
            </a:extLst>
          </p:cNvPr>
          <p:cNvSpPr txBox="1"/>
          <p:nvPr/>
        </p:nvSpPr>
        <p:spPr>
          <a:xfrm>
            <a:off x="10508511" y="6609907"/>
            <a:ext cx="131725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600" dirty="0">
                <a:solidFill>
                  <a:schemeClr val="bg1"/>
                </a:solidFill>
                <a:cs typeface="Calibri"/>
              </a:rPr>
              <a:t>Foto: </a:t>
            </a:r>
            <a:r>
              <a:rPr lang="nb-NO" sz="600" dirty="0" err="1">
                <a:solidFill>
                  <a:schemeClr val="bg1"/>
                </a:solidFill>
                <a:ea typeface="+mn-lt"/>
                <a:cs typeface="+mn-lt"/>
              </a:rPr>
              <a:t>KoKom</a:t>
            </a:r>
            <a:endParaRPr lang="nb-NO" sz="6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6480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418" y="0"/>
            <a:ext cx="2031582" cy="144448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49" y="1444487"/>
            <a:ext cx="2546804" cy="251587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57" y="4586828"/>
            <a:ext cx="939828" cy="625632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98693" y="650436"/>
            <a:ext cx="5987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Samtaleteknikker - stemmebruk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figur 2">
            <a:extLst>
              <a:ext uri="{FF2B5EF4-FFF2-40B4-BE49-F238E27FC236}">
                <a16:creationId xmlns:a16="http://schemas.microsoft.com/office/drawing/2014/main" id="{0F23B19C-44E0-6EC8-C7C0-B20293A87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2469" y="1787169"/>
            <a:ext cx="6119239" cy="3585585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Times New Roman"/>
              </a:rPr>
              <a:t>Hvordan kan vi bruke stemmen?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Verdana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Bilde 9">
            <a:extLst>
              <a:ext uri="{FF2B5EF4-FFF2-40B4-BE49-F238E27FC236}">
                <a16:creationId xmlns:a16="http://schemas.microsoft.com/office/drawing/2014/main" id="{4C0EB731-5001-67A0-EFB2-1348D9B66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748" y="4461235"/>
            <a:ext cx="835224" cy="621846"/>
          </a:xfrm>
          <a:prstGeom prst="rect">
            <a:avLst/>
          </a:prstGeom>
        </p:spPr>
      </p:pic>
      <p:sp>
        <p:nvSpPr>
          <p:cNvPr id="6" name="Autofigur 2"/>
          <p:cNvSpPr>
            <a:spLocks noChangeArrowheads="1"/>
          </p:cNvSpPr>
          <p:nvPr/>
        </p:nvSpPr>
        <p:spPr bwMode="auto">
          <a:xfrm>
            <a:off x="3839818" y="2772847"/>
            <a:ext cx="6132606" cy="3375243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26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Tilpasse stemmevolum 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Tempo på tale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Toneleie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Artikulasjon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Affekt-</a:t>
            </a:r>
            <a:r>
              <a:rPr kumimoji="0" lang="nb-NO" sz="2600" b="0" i="1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inntoning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29D3308B-ED1A-D370-0656-2A3A8568B1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43" y="5179259"/>
            <a:ext cx="838200" cy="638175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9F3B1515-79B4-45C1-1B07-9DA95DD3C596}"/>
              </a:ext>
            </a:extLst>
          </p:cNvPr>
          <p:cNvSpPr txBox="1"/>
          <p:nvPr/>
        </p:nvSpPr>
        <p:spPr>
          <a:xfrm>
            <a:off x="10424159" y="651914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91271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638694" y="1140509"/>
            <a:ext cx="3675611" cy="1032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Hallo </a:t>
            </a:r>
            <a:r>
              <a:rPr kumimoji="0" lang="nb-NO" sz="6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638694" y="4246127"/>
            <a:ext cx="2980702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Halloo</a:t>
            </a: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8539524" y="4031774"/>
            <a:ext cx="1823258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Hallo!</a:t>
            </a:r>
          </a:p>
        </p:txBody>
      </p:sp>
      <p:sp>
        <p:nvSpPr>
          <p:cNvPr id="11" name="Tittel 1"/>
          <p:cNvSpPr txBox="1">
            <a:spLocks/>
          </p:cNvSpPr>
          <p:nvPr/>
        </p:nvSpPr>
        <p:spPr bwMode="auto">
          <a:xfrm>
            <a:off x="3929148" y="5192076"/>
            <a:ext cx="3552305" cy="103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600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Hallaien</a:t>
            </a:r>
            <a:endParaRPr kumimoji="0" lang="nb-NO" sz="60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ittel 1"/>
          <p:cNvSpPr txBox="1">
            <a:spLocks/>
          </p:cNvSpPr>
          <p:nvPr/>
        </p:nvSpPr>
        <p:spPr bwMode="auto">
          <a:xfrm>
            <a:off x="3745575" y="2460566"/>
            <a:ext cx="3585557" cy="145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Hallo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296558" y="1827691"/>
            <a:ext cx="1302327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Hallo?</a:t>
            </a: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8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95120" y="970215"/>
            <a:ext cx="4690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Øvelse – ulike tonefall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boks 2"/>
          <p:cNvSpPr txBox="1">
            <a:spLocks noChangeArrowheads="1"/>
          </p:cNvSpPr>
          <p:nvPr/>
        </p:nvSpPr>
        <p:spPr bwMode="auto">
          <a:xfrm>
            <a:off x="915888" y="2307772"/>
            <a:ext cx="10550397" cy="3675934"/>
          </a:xfrm>
          <a:prstGeom prst="rect">
            <a:avLst/>
          </a:prstGeom>
          <a:solidFill>
            <a:srgbClr val="E2F0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 </a:t>
            </a:r>
            <a:r>
              <a:rPr kumimoji="0" lang="nb-NO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«Så bra at du ringer» </a:t>
            </a: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 ulike tonefall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Finn en kort setning og fremfør med ulike tonefall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- positivitet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- likegyldighet </a:t>
            </a:r>
          </a:p>
        </p:txBody>
      </p:sp>
    </p:spTree>
    <p:extLst>
      <p:ext uri="{BB962C8B-B14F-4D97-AF65-F5344CB8AC3E}">
        <p14:creationId xmlns:p14="http://schemas.microsoft.com/office/powerpoint/2010/main" val="341585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ktangel 6">
            <a:extLst>
              <a:ext uri="{FF2B5EF4-FFF2-40B4-BE49-F238E27FC236}">
                <a16:creationId xmlns:a16="http://schemas.microsoft.com/office/drawing/2014/main" id="{6B5D0872-D760-94A4-58BB-13BBEAFCF71E}"/>
              </a:ext>
            </a:extLst>
          </p:cNvPr>
          <p:cNvSpPr/>
          <p:nvPr/>
        </p:nvSpPr>
        <p:spPr>
          <a:xfrm>
            <a:off x="793239" y="892875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Del 4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Styring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/>
              <a:cs typeface="Calibri Light"/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1947D3F-348C-DD97-79FD-C0C5E77F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93" y="897976"/>
            <a:ext cx="3105975" cy="219649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12" y="6034528"/>
            <a:ext cx="802490" cy="59862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050001" y="1958550"/>
            <a:ext cx="4402039" cy="4256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36CA38B2-02FA-409D-AA0B-ED1001FF4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789" y="3084725"/>
            <a:ext cx="2973421" cy="294759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61DE729-E7E0-C515-460B-CACEC9E19D74}"/>
              </a:ext>
            </a:extLst>
          </p:cNvPr>
          <p:cNvSpPr txBox="1"/>
          <p:nvPr/>
        </p:nvSpPr>
        <p:spPr>
          <a:xfrm>
            <a:off x="10424159" y="651914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>
                <a:solidFill>
                  <a:schemeClr val="bg1"/>
                </a:solidFill>
              </a:rPr>
              <a:t>Illustrasjon: Theo </a:t>
            </a:r>
            <a:r>
              <a:rPr lang="nb-NO" sz="600" dirty="0" err="1">
                <a:solidFill>
                  <a:schemeClr val="bg1"/>
                </a:solidFill>
              </a:rPr>
              <a:t>Bakkeby</a:t>
            </a:r>
            <a:r>
              <a:rPr lang="nb-NO" sz="600" dirty="0">
                <a:solidFill>
                  <a:schemeClr val="bg1"/>
                </a:solidFill>
              </a:rPr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825817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418" y="0"/>
            <a:ext cx="2031582" cy="144448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09" y="1444487"/>
            <a:ext cx="2547218" cy="254721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98693" y="650436"/>
            <a:ext cx="7088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Samtaleteknikker – styring av samtalen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figur 2">
            <a:extLst>
              <a:ext uri="{FF2B5EF4-FFF2-40B4-BE49-F238E27FC236}">
                <a16:creationId xmlns:a16="http://schemas.microsoft.com/office/drawing/2014/main" id="{0F537680-9D6F-CCD4-1242-AB6A3B1F0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622" y="1580525"/>
            <a:ext cx="6119239" cy="3585585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Times New Roman"/>
              </a:rPr>
              <a:t>Hvordan bør vi styre samtalen?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Verdana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Bilde 6">
            <a:extLst>
              <a:ext uri="{FF2B5EF4-FFF2-40B4-BE49-F238E27FC236}">
                <a16:creationId xmlns:a16="http://schemas.microsoft.com/office/drawing/2014/main" id="{1A0DEB34-9D71-0EB8-14DE-50DFBC3466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71" y="4276033"/>
            <a:ext cx="834176" cy="625632"/>
          </a:xfrm>
          <a:prstGeom prst="rect">
            <a:avLst/>
          </a:prstGeom>
        </p:spPr>
      </p:pic>
      <p:sp>
        <p:nvSpPr>
          <p:cNvPr id="6" name="Autofigur 2"/>
          <p:cNvSpPr>
            <a:spLocks noChangeArrowheads="1"/>
          </p:cNvSpPr>
          <p:nvPr/>
        </p:nvSpPr>
        <p:spPr bwMode="auto">
          <a:xfrm>
            <a:off x="3613483" y="2597676"/>
            <a:ext cx="6947273" cy="4133863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Snakke direkte med pasienten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Kartlegge hovedproblem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Strukturert informasjonsinnhenting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Times New Roman"/>
              </a:rPr>
              <a:t>Få svar på spørsmål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Fornuftig tidsbruk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God avslutning / bli enig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7275CDE0-88B3-D244-5880-5B49D98BE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679" y="5667132"/>
            <a:ext cx="828675" cy="63817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F5316A2-7014-F343-6DDC-1F5621B1B994}"/>
              </a:ext>
            </a:extLst>
          </p:cNvPr>
          <p:cNvSpPr txBox="1"/>
          <p:nvPr/>
        </p:nvSpPr>
        <p:spPr>
          <a:xfrm>
            <a:off x="10424159" y="651914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40596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F198EC0-F3F1-4E17-C91E-92A6C9175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5" b="7859"/>
          <a:stretch/>
        </p:blipFill>
        <p:spPr>
          <a:xfrm>
            <a:off x="3060916" y="-4353"/>
            <a:ext cx="9131084" cy="5140272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Rektangel 1"/>
          <p:cNvSpPr/>
          <p:nvPr/>
        </p:nvSpPr>
        <p:spPr>
          <a:xfrm>
            <a:off x="948529" y="4924353"/>
            <a:ext cx="693131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God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styring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av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samtalen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 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kunst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EC50870-A5FC-AD38-28F7-538CE7909907}"/>
              </a:ext>
            </a:extLst>
          </p:cNvPr>
          <p:cNvSpPr txBox="1"/>
          <p:nvPr/>
        </p:nvSpPr>
        <p:spPr>
          <a:xfrm>
            <a:off x="10424159" y="6506086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1171900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172304" y="298958"/>
            <a:ext cx="70904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Kommunikasjonsmulighetene - oversikt</a:t>
            </a: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uppe 25"/>
          <p:cNvGrpSpPr/>
          <p:nvPr/>
        </p:nvGrpSpPr>
        <p:grpSpPr>
          <a:xfrm>
            <a:off x="3285206" y="1552486"/>
            <a:ext cx="2319894" cy="2319894"/>
            <a:chOff x="1885104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8" name="Sektor 37"/>
            <p:cNvSpPr/>
            <p:nvPr/>
          </p:nvSpPr>
          <p:spPr>
            <a:xfrm>
              <a:off x="1885104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ektor 4"/>
            <p:cNvSpPr txBox="1"/>
            <p:nvPr/>
          </p:nvSpPr>
          <p:spPr>
            <a:xfrm>
              <a:off x="2564585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Språk</a:t>
              </a:r>
            </a:p>
          </p:txBody>
        </p:sp>
      </p:grpSp>
      <p:grpSp>
        <p:nvGrpSpPr>
          <p:cNvPr id="27" name="Gruppe 26"/>
          <p:cNvGrpSpPr/>
          <p:nvPr/>
        </p:nvGrpSpPr>
        <p:grpSpPr>
          <a:xfrm>
            <a:off x="5712255" y="1552486"/>
            <a:ext cx="2319894" cy="2319894"/>
            <a:chOff x="4312153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6" name="Sektor 35"/>
            <p:cNvSpPr/>
            <p:nvPr/>
          </p:nvSpPr>
          <p:spPr>
            <a:xfrm rot="5400000">
              <a:off x="4312153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Sektor 6"/>
            <p:cNvSpPr txBox="1"/>
            <p:nvPr/>
          </p:nvSpPr>
          <p:spPr>
            <a:xfrm>
              <a:off x="4312153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184912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Stemme-bruk</a:t>
              </a:r>
            </a:p>
          </p:txBody>
        </p:sp>
      </p:grpSp>
      <p:grpSp>
        <p:nvGrpSpPr>
          <p:cNvPr id="28" name="Gruppe 27"/>
          <p:cNvGrpSpPr/>
          <p:nvPr/>
        </p:nvGrpSpPr>
        <p:grpSpPr>
          <a:xfrm>
            <a:off x="5712255" y="3979534"/>
            <a:ext cx="2319894" cy="2319894"/>
            <a:chOff x="4312153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4" name="Sektor 33"/>
            <p:cNvSpPr/>
            <p:nvPr/>
          </p:nvSpPr>
          <p:spPr>
            <a:xfrm rot="10800000">
              <a:off x="4312153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Sektor 8"/>
            <p:cNvSpPr txBox="1"/>
            <p:nvPr/>
          </p:nvSpPr>
          <p:spPr>
            <a:xfrm rot="21600000">
              <a:off x="4312153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Styring</a:t>
              </a:r>
            </a:p>
          </p:txBody>
        </p:sp>
      </p:grpSp>
      <p:grpSp>
        <p:nvGrpSpPr>
          <p:cNvPr id="29" name="Gruppe 28"/>
          <p:cNvGrpSpPr/>
          <p:nvPr/>
        </p:nvGrpSpPr>
        <p:grpSpPr>
          <a:xfrm>
            <a:off x="3285206" y="3979534"/>
            <a:ext cx="2319894" cy="2319894"/>
            <a:chOff x="1885104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2" name="Sektor 31"/>
            <p:cNvSpPr/>
            <p:nvPr/>
          </p:nvSpPr>
          <p:spPr>
            <a:xfrm rot="16200000">
              <a:off x="1885104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Sektor 10"/>
            <p:cNvSpPr txBox="1"/>
            <p:nvPr/>
          </p:nvSpPr>
          <p:spPr>
            <a:xfrm rot="21600000">
              <a:off x="2564585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Lytting</a:t>
              </a:r>
            </a:p>
          </p:txBody>
        </p:sp>
      </p:grpSp>
      <p:sp>
        <p:nvSpPr>
          <p:cNvPr id="30" name="Sirkelformet pil 29"/>
          <p:cNvSpPr/>
          <p:nvPr/>
        </p:nvSpPr>
        <p:spPr>
          <a:xfrm>
            <a:off x="5258188" y="3443762"/>
            <a:ext cx="800979" cy="696503"/>
          </a:xfrm>
          <a:prstGeom prst="circular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Sirkelformet pil 30"/>
          <p:cNvSpPr/>
          <p:nvPr/>
        </p:nvSpPr>
        <p:spPr>
          <a:xfrm rot="10800000">
            <a:off x="5258188" y="3711648"/>
            <a:ext cx="800979" cy="696503"/>
          </a:xfrm>
          <a:prstGeom prst="circular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Autofigur 2"/>
          <p:cNvSpPr>
            <a:spLocks noChangeArrowheads="1"/>
          </p:cNvSpPr>
          <p:nvPr/>
        </p:nvSpPr>
        <p:spPr bwMode="auto">
          <a:xfrm>
            <a:off x="1310313" y="1208621"/>
            <a:ext cx="2629081" cy="2157999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Empatiske responser, f.eks. ros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Times New Roman" panose="02020603050405020304" pitchFamily="18" charset="0"/>
                <a:cs typeface="Times New Roman"/>
              </a:rPr>
              <a:t>Bevisst spørsmålsstilling</a:t>
            </a: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Bruke navn  (eget og innringers)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Unngå fagterminologi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Lukket sløyfe kommunikasjon (</a:t>
            </a:r>
            <a:r>
              <a:rPr kumimoji="0" lang="nb-NO" sz="1200" b="0" i="1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closed</a:t>
            </a: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loop)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utofigur 2"/>
          <p:cNvSpPr>
            <a:spLocks noChangeArrowheads="1"/>
          </p:cNvSpPr>
          <p:nvPr/>
        </p:nvSpPr>
        <p:spPr bwMode="auto">
          <a:xfrm>
            <a:off x="1323880" y="4571676"/>
            <a:ext cx="2627774" cy="2003016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 lytting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Ekte tilstedeværelse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Relasjonsdannelse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Times New Roman" panose="02020603050405020304" pitchFamily="18" charset="0"/>
                <a:cs typeface="Times New Roman"/>
              </a:rPr>
              <a:t>Ikke avbryt unødvendig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Stillhet og pauser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innringer på alvor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Autofigur 2"/>
          <p:cNvSpPr>
            <a:spLocks noChangeArrowheads="1"/>
          </p:cNvSpPr>
          <p:nvPr/>
        </p:nvSpPr>
        <p:spPr bwMode="auto">
          <a:xfrm>
            <a:off x="7470599" y="1350688"/>
            <a:ext cx="2864950" cy="2015932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Tilpasse stemmevolum 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Tempo på tale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Toneleie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Artikulasjon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Affekt-</a:t>
            </a:r>
            <a:r>
              <a:rPr kumimoji="0" lang="nb-NO" sz="1200" b="0" i="1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inntoning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utofigur 2"/>
          <p:cNvSpPr>
            <a:spLocks noChangeArrowheads="1"/>
          </p:cNvSpPr>
          <p:nvPr/>
        </p:nvSpPr>
        <p:spPr bwMode="auto">
          <a:xfrm>
            <a:off x="7467779" y="4422848"/>
            <a:ext cx="3108486" cy="2305492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Snakke direkte med pasienten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Kartlegge hovedproblem</a:t>
            </a: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Strukturert informasjonsinnhenting</a:t>
            </a: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Times New Roman" panose="02020603050405020304" pitchFamily="18" charset="0"/>
                <a:cs typeface="Times New Roman"/>
              </a:rPr>
              <a:t>Få svar på spørsmål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Fornuftig tidsbruk</a:t>
            </a: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 avslutning / bli enig</a:t>
            </a: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Bild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15" y="3361619"/>
            <a:ext cx="1621570" cy="121617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AE4CEFE-2CCF-3C76-F3BF-6C9932861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769" y="5673"/>
            <a:ext cx="1981201" cy="1995152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7B7C5C6D-5365-B1DA-AFBF-88EDDA0077FD}"/>
              </a:ext>
            </a:extLst>
          </p:cNvPr>
          <p:cNvSpPr/>
          <p:nvPr/>
        </p:nvSpPr>
        <p:spPr>
          <a:xfrm>
            <a:off x="4016232" y="6392710"/>
            <a:ext cx="349005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Vær den høfligste - alltid </a:t>
            </a: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FA0A6F8-9B83-9989-A587-224662527BEA}"/>
              </a:ext>
            </a:extLst>
          </p:cNvPr>
          <p:cNvSpPr txBox="1"/>
          <p:nvPr/>
        </p:nvSpPr>
        <p:spPr>
          <a:xfrm>
            <a:off x="10881713" y="6482359"/>
            <a:ext cx="131725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600" dirty="0" err="1">
                <a:cs typeface="Calibri"/>
              </a:rPr>
              <a:t>Foto:Adobe</a:t>
            </a:r>
            <a:r>
              <a:rPr lang="nb-NO" sz="600" dirty="0">
                <a:cs typeface="Calibri"/>
              </a:rPr>
              <a:t> </a:t>
            </a:r>
            <a:r>
              <a:rPr lang="nb-NO" sz="600" dirty="0" err="1">
                <a:cs typeface="Calibri"/>
              </a:rPr>
              <a:t>stock</a:t>
            </a:r>
            <a:endParaRPr lang="nb-NO" sz="600" dirty="0" err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92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6213" y="2267532"/>
            <a:ext cx="8091377" cy="21874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Ulike samtaleteknikker 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Hvordan jobbe med kommunikasjon</a:t>
            </a:r>
          </a:p>
        </p:txBody>
      </p:sp>
      <p:sp>
        <p:nvSpPr>
          <p:cNvPr id="3" name="Rektangel 2"/>
          <p:cNvSpPr/>
          <p:nvPr/>
        </p:nvSpPr>
        <p:spPr>
          <a:xfrm>
            <a:off x="1057265" y="1236695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51" y="1595490"/>
            <a:ext cx="3727916" cy="3824032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1">
            <a:extLst>
              <a:ext uri="{FF2B5EF4-FFF2-40B4-BE49-F238E27FC236}">
                <a16:creationId xmlns:a16="http://schemas.microsoft.com/office/drawing/2014/main" id="{FA98B8DB-7025-3443-126F-40FF71A1E4A7}"/>
              </a:ext>
            </a:extLst>
          </p:cNvPr>
          <p:cNvSpPr txBox="1"/>
          <p:nvPr/>
        </p:nvSpPr>
        <p:spPr>
          <a:xfrm>
            <a:off x="10695171" y="6629142"/>
            <a:ext cx="131725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600" dirty="0">
                <a:cs typeface="Calibri"/>
              </a:rPr>
              <a:t>Illustrasjon: </a:t>
            </a:r>
            <a:r>
              <a:rPr lang="nb-NO" sz="600" dirty="0">
                <a:ea typeface="+mn-lt"/>
                <a:cs typeface="+mn-lt"/>
              </a:rPr>
              <a:t>Julie Alma</a:t>
            </a:r>
          </a:p>
        </p:txBody>
      </p:sp>
    </p:spTree>
    <p:extLst>
      <p:ext uri="{BB962C8B-B14F-4D97-AF65-F5344CB8AC3E}">
        <p14:creationId xmlns:p14="http://schemas.microsoft.com/office/powerpoint/2010/main" val="2653725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39830" y="363534"/>
            <a:ext cx="7542449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Kommunikasjonsmuligheter du bør huske:</a:t>
            </a: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uppe 25"/>
          <p:cNvGrpSpPr/>
          <p:nvPr/>
        </p:nvGrpSpPr>
        <p:grpSpPr>
          <a:xfrm>
            <a:off x="3285206" y="1552486"/>
            <a:ext cx="2319894" cy="2319894"/>
            <a:chOff x="1885104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8" name="Sektor 37"/>
            <p:cNvSpPr/>
            <p:nvPr/>
          </p:nvSpPr>
          <p:spPr>
            <a:xfrm>
              <a:off x="1885104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ektor 4"/>
            <p:cNvSpPr txBox="1"/>
            <p:nvPr/>
          </p:nvSpPr>
          <p:spPr>
            <a:xfrm>
              <a:off x="2564585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Språk</a:t>
              </a:r>
            </a:p>
          </p:txBody>
        </p:sp>
      </p:grpSp>
      <p:grpSp>
        <p:nvGrpSpPr>
          <p:cNvPr id="27" name="Gruppe 26"/>
          <p:cNvGrpSpPr/>
          <p:nvPr/>
        </p:nvGrpSpPr>
        <p:grpSpPr>
          <a:xfrm>
            <a:off x="5712255" y="1552486"/>
            <a:ext cx="2319894" cy="2319894"/>
            <a:chOff x="4312153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6" name="Sektor 35"/>
            <p:cNvSpPr/>
            <p:nvPr/>
          </p:nvSpPr>
          <p:spPr>
            <a:xfrm rot="5400000">
              <a:off x="4312153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Sektor 6"/>
            <p:cNvSpPr txBox="1"/>
            <p:nvPr/>
          </p:nvSpPr>
          <p:spPr>
            <a:xfrm>
              <a:off x="4312153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184912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Stemme-bruk</a:t>
              </a:r>
            </a:p>
          </p:txBody>
        </p:sp>
      </p:grpSp>
      <p:grpSp>
        <p:nvGrpSpPr>
          <p:cNvPr id="28" name="Gruppe 27"/>
          <p:cNvGrpSpPr/>
          <p:nvPr/>
        </p:nvGrpSpPr>
        <p:grpSpPr>
          <a:xfrm>
            <a:off x="5712255" y="3979534"/>
            <a:ext cx="2319894" cy="2319894"/>
            <a:chOff x="4312153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4" name="Sektor 33"/>
            <p:cNvSpPr/>
            <p:nvPr/>
          </p:nvSpPr>
          <p:spPr>
            <a:xfrm rot="10800000">
              <a:off x="4312153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Sektor 8"/>
            <p:cNvSpPr txBox="1"/>
            <p:nvPr/>
          </p:nvSpPr>
          <p:spPr>
            <a:xfrm rot="21600000">
              <a:off x="4312153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Styring</a:t>
              </a:r>
            </a:p>
          </p:txBody>
        </p:sp>
      </p:grpSp>
      <p:grpSp>
        <p:nvGrpSpPr>
          <p:cNvPr id="29" name="Gruppe 28"/>
          <p:cNvGrpSpPr/>
          <p:nvPr/>
        </p:nvGrpSpPr>
        <p:grpSpPr>
          <a:xfrm>
            <a:off x="3285206" y="3979534"/>
            <a:ext cx="2319894" cy="2319894"/>
            <a:chOff x="1885104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2" name="Sektor 31"/>
            <p:cNvSpPr/>
            <p:nvPr/>
          </p:nvSpPr>
          <p:spPr>
            <a:xfrm rot="16200000">
              <a:off x="1885104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Sektor 10"/>
            <p:cNvSpPr txBox="1"/>
            <p:nvPr/>
          </p:nvSpPr>
          <p:spPr>
            <a:xfrm rot="21600000">
              <a:off x="2564585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Lytting</a:t>
              </a:r>
            </a:p>
          </p:txBody>
        </p:sp>
      </p:grpSp>
      <p:sp>
        <p:nvSpPr>
          <p:cNvPr id="18" name="Autofigur 2"/>
          <p:cNvSpPr>
            <a:spLocks noChangeArrowheads="1"/>
          </p:cNvSpPr>
          <p:nvPr/>
        </p:nvSpPr>
        <p:spPr bwMode="auto">
          <a:xfrm>
            <a:off x="147941" y="1557332"/>
            <a:ext cx="3791453" cy="1809288"/>
          </a:xfrm>
          <a:prstGeom prst="roundRect">
            <a:avLst>
              <a:gd name="adj" fmla="val 13032"/>
            </a:avLst>
          </a:prstGeom>
          <a:solidFill>
            <a:srgbClr val="92D05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nb-NO" sz="16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Bevisst spørsmålsstilling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Lukket sløyfe kommunikasjon (</a:t>
            </a:r>
            <a:r>
              <a:rPr kumimoji="0" lang="nb-NO" sz="1600" b="0" i="1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closed</a:t>
            </a: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 loop)</a:t>
            </a: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/>
              <a:defRPr/>
            </a:pPr>
            <a:endParaRPr kumimoji="0" lang="nb-NO" sz="16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utofigur 2"/>
          <p:cNvSpPr>
            <a:spLocks noChangeArrowheads="1"/>
          </p:cNvSpPr>
          <p:nvPr/>
        </p:nvSpPr>
        <p:spPr bwMode="auto">
          <a:xfrm>
            <a:off x="807270" y="4571675"/>
            <a:ext cx="3144384" cy="1744711"/>
          </a:xfrm>
          <a:prstGeom prst="roundRect">
            <a:avLst>
              <a:gd name="adj" fmla="val 13032"/>
            </a:avLst>
          </a:prstGeom>
          <a:solidFill>
            <a:srgbClr val="92D05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6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Aktiv lytting</a:t>
            </a: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Relasjonsdannelse</a:t>
            </a: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Autofigur 2"/>
          <p:cNvSpPr>
            <a:spLocks noChangeArrowheads="1"/>
          </p:cNvSpPr>
          <p:nvPr/>
        </p:nvSpPr>
        <p:spPr bwMode="auto">
          <a:xfrm>
            <a:off x="7470599" y="1557332"/>
            <a:ext cx="3471966" cy="1693051"/>
          </a:xfrm>
          <a:prstGeom prst="roundRect">
            <a:avLst>
              <a:gd name="adj" fmla="val 13032"/>
            </a:avLst>
          </a:prstGeom>
          <a:solidFill>
            <a:srgbClr val="92D05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Tilpasse stemmevolum</a:t>
            </a:r>
            <a:endParaRPr kumimoji="0" lang="nb-NO" sz="16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Toneleie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utofigur 2"/>
          <p:cNvSpPr>
            <a:spLocks noChangeArrowheads="1"/>
          </p:cNvSpPr>
          <p:nvPr/>
        </p:nvSpPr>
        <p:spPr bwMode="auto">
          <a:xfrm>
            <a:off x="7467779" y="4409933"/>
            <a:ext cx="4387096" cy="1892204"/>
          </a:xfrm>
          <a:prstGeom prst="roundRect">
            <a:avLst>
              <a:gd name="adj" fmla="val 13032"/>
            </a:avLst>
          </a:prstGeom>
          <a:solidFill>
            <a:srgbClr val="92D05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Snakke direkte med pasienten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Strukturert informasjonsinnhenting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lde 24">
            <a:extLst>
              <a:ext uri="{FF2B5EF4-FFF2-40B4-BE49-F238E27FC236}">
                <a16:creationId xmlns:a16="http://schemas.microsoft.com/office/drawing/2014/main" id="{6CD56AF6-405B-462A-7F8B-5FEA1104F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023" y="0"/>
            <a:ext cx="2007977" cy="1371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0FAC699-BF9E-6964-1883-BE35EEB3A8AB}"/>
              </a:ext>
            </a:extLst>
          </p:cNvPr>
          <p:cNvSpPr/>
          <p:nvPr/>
        </p:nvSpPr>
        <p:spPr>
          <a:xfrm>
            <a:off x="4003728" y="3532322"/>
            <a:ext cx="3409626" cy="9040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+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Empati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- det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magiske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verktøyet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43188BB-EAD5-5305-0A25-2ECE3908BD74}"/>
              </a:ext>
            </a:extLst>
          </p:cNvPr>
          <p:cNvSpPr txBox="1"/>
          <p:nvPr/>
        </p:nvSpPr>
        <p:spPr>
          <a:xfrm>
            <a:off x="10424159" y="6514794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20605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39460" y="760416"/>
            <a:ext cx="7713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Hvordan jobbe med kommunikasjon?</a:t>
            </a:r>
            <a:endParaRPr kumimoji="0" lang="nb-NO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1239460" y="1836337"/>
            <a:ext cx="5008105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Motivasjon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plan/metode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Egendefinerte mål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Lydlogg 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/ simulering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Kollegaveiledning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Gruppeveiledning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990" y="2043480"/>
            <a:ext cx="341405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9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90"/>
            <a:ext cx="12413473" cy="8278266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882230" y="597833"/>
            <a:ext cx="572057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Lydlogg – vår unike mulighet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8C31575-8329-A98E-EAC2-B7D26E527B3F}"/>
              </a:ext>
            </a:extLst>
          </p:cNvPr>
          <p:cNvSpPr txBox="1"/>
          <p:nvPr/>
        </p:nvSpPr>
        <p:spPr>
          <a:xfrm>
            <a:off x="10424159" y="651914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>
                <a:solidFill>
                  <a:schemeClr val="bg1"/>
                </a:solidFill>
              </a:rPr>
              <a:t>Illustrasjon: Adobe </a:t>
            </a:r>
            <a:r>
              <a:rPr lang="nb-NO" sz="600" dirty="0" err="1">
                <a:solidFill>
                  <a:schemeClr val="bg1"/>
                </a:solidFill>
              </a:rPr>
              <a:t>stock</a:t>
            </a:r>
            <a:endParaRPr lang="nb-NO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98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A866F0E-F54B-4BF5-8A88-7D97BD45F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29EC50-E910-4AE2-9EEA-604A81EF6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1221 w 12192000"/>
              <a:gd name="connsiteY0" fmla="*/ 2015186 h 6858000"/>
              <a:gd name="connsiteX1" fmla="*/ 6907857 w 12192000"/>
              <a:gd name="connsiteY1" fmla="*/ 2033351 h 6858000"/>
              <a:gd name="connsiteX2" fmla="*/ 7093700 w 12192000"/>
              <a:gd name="connsiteY2" fmla="*/ 2101457 h 6858000"/>
              <a:gd name="connsiteX3" fmla="*/ 6803079 w 12192000"/>
              <a:gd name="connsiteY3" fmla="*/ 2065612 h 6858000"/>
              <a:gd name="connsiteX4" fmla="*/ 6798115 w 12192000"/>
              <a:gd name="connsiteY4" fmla="*/ 2088772 h 6858000"/>
              <a:gd name="connsiteX5" fmla="*/ 7128167 w 12192000"/>
              <a:gd name="connsiteY5" fmla="*/ 2176455 h 6858000"/>
              <a:gd name="connsiteX6" fmla="*/ 7098663 w 12192000"/>
              <a:gd name="connsiteY6" fmla="*/ 2189968 h 6858000"/>
              <a:gd name="connsiteX7" fmla="*/ 6923298 w 12192000"/>
              <a:gd name="connsiteY7" fmla="*/ 2156052 h 6858000"/>
              <a:gd name="connsiteX8" fmla="*/ 6888004 w 12192000"/>
              <a:gd name="connsiteY8" fmla="*/ 2164875 h 6858000"/>
              <a:gd name="connsiteX9" fmla="*/ 6905375 w 12192000"/>
              <a:gd name="connsiteY9" fmla="*/ 2205958 h 6858000"/>
              <a:gd name="connsiteX10" fmla="*/ 6981477 w 12192000"/>
              <a:gd name="connsiteY10" fmla="*/ 2221951 h 6858000"/>
              <a:gd name="connsiteX11" fmla="*/ 7100043 w 12192000"/>
              <a:gd name="connsiteY11" fmla="*/ 2318459 h 6858000"/>
              <a:gd name="connsiteX12" fmla="*/ 6920540 w 12192000"/>
              <a:gd name="connsiteY12" fmla="*/ 2306877 h 6858000"/>
              <a:gd name="connsiteX13" fmla="*/ 6888831 w 12192000"/>
              <a:gd name="connsiteY13" fmla="*/ 2330314 h 6858000"/>
              <a:gd name="connsiteX14" fmla="*/ 6876698 w 12192000"/>
              <a:gd name="connsiteY14" fmla="*/ 2360645 h 6858000"/>
              <a:gd name="connsiteX15" fmla="*/ 6807214 w 12192000"/>
              <a:gd name="connsiteY15" fmla="*/ 2385736 h 6858000"/>
              <a:gd name="connsiteX16" fmla="*/ 6916405 w 12192000"/>
              <a:gd name="connsiteY16" fmla="*/ 2413862 h 6858000"/>
              <a:gd name="connsiteX17" fmla="*/ 6799770 w 12192000"/>
              <a:gd name="connsiteY17" fmla="*/ 2413862 h 6858000"/>
              <a:gd name="connsiteX18" fmla="*/ 6665762 w 12192000"/>
              <a:gd name="connsiteY18" fmla="*/ 2394561 h 6858000"/>
              <a:gd name="connsiteX19" fmla="*/ 6522933 w 12192000"/>
              <a:gd name="connsiteY19" fmla="*/ 2400626 h 6858000"/>
              <a:gd name="connsiteX20" fmla="*/ 6237275 w 12192000"/>
              <a:gd name="connsiteY20" fmla="*/ 2365057 h 6858000"/>
              <a:gd name="connsiteX21" fmla="*/ 6101338 w 12192000"/>
              <a:gd name="connsiteY21" fmla="*/ 2367538 h 6858000"/>
              <a:gd name="connsiteX22" fmla="*/ 6857121 w 12192000"/>
              <a:gd name="connsiteY22" fmla="*/ 2606875 h 6858000"/>
              <a:gd name="connsiteX23" fmla="*/ 6818519 w 12192000"/>
              <a:gd name="connsiteY23" fmla="*/ 2659539 h 6858000"/>
              <a:gd name="connsiteX24" fmla="*/ 6976790 w 12192000"/>
              <a:gd name="connsiteY24" fmla="*/ 2716892 h 6858000"/>
              <a:gd name="connsiteX25" fmla="*/ 7015669 w 12192000"/>
              <a:gd name="connsiteY25" fmla="*/ 2773693 h 6858000"/>
              <a:gd name="connsiteX26" fmla="*/ 6966864 w 12192000"/>
              <a:gd name="connsiteY26" fmla="*/ 2768730 h 6858000"/>
              <a:gd name="connsiteX27" fmla="*/ 6924953 w 12192000"/>
              <a:gd name="connsiteY27" fmla="*/ 2779483 h 6858000"/>
              <a:gd name="connsiteX28" fmla="*/ 6942323 w 12192000"/>
              <a:gd name="connsiteY28" fmla="*/ 2851726 h 6858000"/>
              <a:gd name="connsiteX29" fmla="*/ 7165943 w 12192000"/>
              <a:gd name="connsiteY29" fmla="*/ 2944924 h 6858000"/>
              <a:gd name="connsiteX30" fmla="*/ 7186071 w 12192000"/>
              <a:gd name="connsiteY30" fmla="*/ 2975254 h 6858000"/>
              <a:gd name="connsiteX31" fmla="*/ 7159325 w 12192000"/>
              <a:gd name="connsiteY31" fmla="*/ 2996762 h 6858000"/>
              <a:gd name="connsiteX32" fmla="*/ 7087082 w 12192000"/>
              <a:gd name="connsiteY32" fmla="*/ 3007790 h 6858000"/>
              <a:gd name="connsiteX33" fmla="*/ 7188276 w 12192000"/>
              <a:gd name="connsiteY33" fmla="*/ 3111191 h 6858000"/>
              <a:gd name="connsiteX34" fmla="*/ 7225225 w 12192000"/>
              <a:gd name="connsiteY34" fmla="*/ 3139866 h 6858000"/>
              <a:gd name="connsiteX35" fmla="*/ 7288368 w 12192000"/>
              <a:gd name="connsiteY35" fmla="*/ 3184260 h 6858000"/>
              <a:gd name="connsiteX36" fmla="*/ 7289471 w 12192000"/>
              <a:gd name="connsiteY36" fmla="*/ 3197771 h 6858000"/>
              <a:gd name="connsiteX37" fmla="*/ 7203442 w 12192000"/>
              <a:gd name="connsiteY37" fmla="*/ 3245472 h 6858000"/>
              <a:gd name="connsiteX38" fmla="*/ 7048205 w 12192000"/>
              <a:gd name="connsiteY38" fmla="*/ 3232512 h 6858000"/>
              <a:gd name="connsiteX39" fmla="*/ 7277614 w 12192000"/>
              <a:gd name="connsiteY39" fmla="*/ 3303652 h 6858000"/>
              <a:gd name="connsiteX40" fmla="*/ 6535066 w 12192000"/>
              <a:gd name="connsiteY40" fmla="*/ 3134077 h 6858000"/>
              <a:gd name="connsiteX41" fmla="*/ 6582492 w 12192000"/>
              <a:gd name="connsiteY41" fmla="*/ 3178469 h 6858000"/>
              <a:gd name="connsiteX42" fmla="*/ 6842233 w 12192000"/>
              <a:gd name="connsiteY42" fmla="*/ 3295379 h 6858000"/>
              <a:gd name="connsiteX43" fmla="*/ 6915853 w 12192000"/>
              <a:gd name="connsiteY43" fmla="*/ 3368725 h 6858000"/>
              <a:gd name="connsiteX44" fmla="*/ 6993058 w 12192000"/>
              <a:gd name="connsiteY44" fmla="*/ 3409257 h 6858000"/>
              <a:gd name="connsiteX45" fmla="*/ 7101421 w 12192000"/>
              <a:gd name="connsiteY45" fmla="*/ 3408430 h 6858000"/>
              <a:gd name="connsiteX46" fmla="*/ 7178350 w 12192000"/>
              <a:gd name="connsiteY46" fmla="*/ 3470746 h 6858000"/>
              <a:gd name="connsiteX47" fmla="*/ 7098112 w 12192000"/>
              <a:gd name="connsiteY47" fmla="*/ 3483982 h 6858000"/>
              <a:gd name="connsiteX48" fmla="*/ 7004088 w 12192000"/>
              <a:gd name="connsiteY48" fmla="*/ 3473780 h 6858000"/>
              <a:gd name="connsiteX49" fmla="*/ 6801147 w 12192000"/>
              <a:gd name="connsiteY49" fmla="*/ 3477087 h 6858000"/>
              <a:gd name="connsiteX50" fmla="*/ 6684788 w 12192000"/>
              <a:gd name="connsiteY50" fmla="*/ 3489220 h 6858000"/>
              <a:gd name="connsiteX51" fmla="*/ 6417328 w 12192000"/>
              <a:gd name="connsiteY51" fmla="*/ 3468539 h 6858000"/>
              <a:gd name="connsiteX52" fmla="*/ 6433045 w 12192000"/>
              <a:gd name="connsiteY52" fmla="*/ 3521481 h 6858000"/>
              <a:gd name="connsiteX53" fmla="*/ 6423117 w 12192000"/>
              <a:gd name="connsiteY53" fmla="*/ 3567527 h 6858000"/>
              <a:gd name="connsiteX54" fmla="*/ 6419258 w 12192000"/>
              <a:gd name="connsiteY54" fmla="*/ 3667620 h 6858000"/>
              <a:gd name="connsiteX55" fmla="*/ 6421740 w 12192000"/>
              <a:gd name="connsiteY55" fmla="*/ 3683888 h 6858000"/>
              <a:gd name="connsiteX56" fmla="*/ 6361906 w 12192000"/>
              <a:gd name="connsiteY56" fmla="*/ 3694366 h 6858000"/>
              <a:gd name="connsiteX57" fmla="*/ 6718429 w 12192000"/>
              <a:gd name="connsiteY57" fmla="*/ 3902544 h 6858000"/>
              <a:gd name="connsiteX58" fmla="*/ 6480195 w 12192000"/>
              <a:gd name="connsiteY58" fmla="*/ 3849603 h 6858000"/>
              <a:gd name="connsiteX59" fmla="*/ 6447934 w 12192000"/>
              <a:gd name="connsiteY59" fmla="*/ 3937011 h 6858000"/>
              <a:gd name="connsiteX60" fmla="*/ 6559882 w 12192000"/>
              <a:gd name="connsiteY60" fmla="*/ 4014767 h 6858000"/>
              <a:gd name="connsiteX61" fmla="*/ 6601241 w 12192000"/>
              <a:gd name="connsiteY61" fmla="*/ 4168626 h 6858000"/>
              <a:gd name="connsiteX62" fmla="*/ 6581113 w 12192000"/>
              <a:gd name="connsiteY62" fmla="*/ 4309250 h 6858000"/>
              <a:gd name="connsiteX63" fmla="*/ 6533136 w 12192000"/>
              <a:gd name="connsiteY63" fmla="*/ 4353918 h 6858000"/>
              <a:gd name="connsiteX64" fmla="*/ 6463651 w 12192000"/>
              <a:gd name="connsiteY64" fmla="*/ 4434156 h 6858000"/>
              <a:gd name="connsiteX65" fmla="*/ 6420637 w 12192000"/>
              <a:gd name="connsiteY65" fmla="*/ 4483787 h 6858000"/>
              <a:gd name="connsiteX66" fmla="*/ 6271190 w 12192000"/>
              <a:gd name="connsiteY66" fmla="*/ 4464487 h 6858000"/>
              <a:gd name="connsiteX67" fmla="*/ 6470545 w 12192000"/>
              <a:gd name="connsiteY67" fmla="*/ 4590498 h 6858000"/>
              <a:gd name="connsiteX68" fmla="*/ 6308965 w 12192000"/>
              <a:gd name="connsiteY68" fmla="*/ 4574780 h 6858000"/>
              <a:gd name="connsiteX69" fmla="*/ 6256301 w 12192000"/>
              <a:gd name="connsiteY69" fmla="*/ 4583603 h 6858000"/>
              <a:gd name="connsiteX70" fmla="*/ 6286354 w 12192000"/>
              <a:gd name="connsiteY70" fmla="*/ 4624412 h 6858000"/>
              <a:gd name="connsiteX71" fmla="*/ 6404920 w 12192000"/>
              <a:gd name="connsiteY71" fmla="*/ 4693621 h 6858000"/>
              <a:gd name="connsiteX72" fmla="*/ 6649220 w 12192000"/>
              <a:gd name="connsiteY72" fmla="*/ 4881120 h 6858000"/>
              <a:gd name="connsiteX73" fmla="*/ 6412640 w 12192000"/>
              <a:gd name="connsiteY73" fmla="*/ 4795092 h 6858000"/>
              <a:gd name="connsiteX74" fmla="*/ 6661902 w 12192000"/>
              <a:gd name="connsiteY74" fmla="*/ 4987828 h 6858000"/>
              <a:gd name="connsiteX75" fmla="*/ 6717325 w 12192000"/>
              <a:gd name="connsiteY75" fmla="*/ 5051798 h 6858000"/>
              <a:gd name="connsiteX76" fmla="*/ 6829272 w 12192000"/>
              <a:gd name="connsiteY76" fmla="*/ 5210619 h 6858000"/>
              <a:gd name="connsiteX77" fmla="*/ 6823757 w 12192000"/>
              <a:gd name="connsiteY77" fmla="*/ 5228542 h 6858000"/>
              <a:gd name="connsiteX78" fmla="*/ 6694439 w 12192000"/>
              <a:gd name="connsiteY78" fmla="*/ 5202899 h 6858000"/>
              <a:gd name="connsiteX79" fmla="*/ 6862085 w 12192000"/>
              <a:gd name="connsiteY79" fmla="*/ 5336355 h 6858000"/>
              <a:gd name="connsiteX80" fmla="*/ 7035246 w 12192000"/>
              <a:gd name="connsiteY80" fmla="*/ 5438926 h 6858000"/>
              <a:gd name="connsiteX81" fmla="*/ 6912268 w 12192000"/>
              <a:gd name="connsiteY81" fmla="*/ 5423210 h 6858000"/>
              <a:gd name="connsiteX82" fmla="*/ 6743244 w 12192000"/>
              <a:gd name="connsiteY82" fmla="*/ 5364479 h 6858000"/>
              <a:gd name="connsiteX83" fmla="*/ 6684513 w 12192000"/>
              <a:gd name="connsiteY83" fmla="*/ 5386538 h 6858000"/>
              <a:gd name="connsiteX84" fmla="*/ 6844713 w 12192000"/>
              <a:gd name="connsiteY84" fmla="*/ 5483595 h 6858000"/>
              <a:gd name="connsiteX85" fmla="*/ 6936533 w 12192000"/>
              <a:gd name="connsiteY85" fmla="*/ 5528541 h 6858000"/>
              <a:gd name="connsiteX86" fmla="*/ 6973204 w 12192000"/>
              <a:gd name="connsiteY86" fmla="*/ 5563007 h 6858000"/>
              <a:gd name="connsiteX87" fmla="*/ 7077983 w 12192000"/>
              <a:gd name="connsiteY87" fmla="*/ 5685983 h 6858000"/>
              <a:gd name="connsiteX88" fmla="*/ 7385702 w 12192000"/>
              <a:gd name="connsiteY88" fmla="*/ 5820265 h 6858000"/>
              <a:gd name="connsiteX89" fmla="*/ 7673565 w 12192000"/>
              <a:gd name="connsiteY89" fmla="*/ 5987085 h 6858000"/>
              <a:gd name="connsiteX90" fmla="*/ 7898289 w 12192000"/>
              <a:gd name="connsiteY90" fmla="*/ 6091035 h 6858000"/>
              <a:gd name="connsiteX91" fmla="*/ 8466299 w 12192000"/>
              <a:gd name="connsiteY91" fmla="*/ 6224765 h 6858000"/>
              <a:gd name="connsiteX92" fmla="*/ 10620599 w 12192000"/>
              <a:gd name="connsiteY92" fmla="*/ 5317605 h 6858000"/>
              <a:gd name="connsiteX93" fmla="*/ 10647894 w 12192000"/>
              <a:gd name="connsiteY93" fmla="*/ 5290581 h 6858000"/>
              <a:gd name="connsiteX94" fmla="*/ 10752398 w 12192000"/>
              <a:gd name="connsiteY94" fmla="*/ 5188838 h 6858000"/>
              <a:gd name="connsiteX95" fmla="*/ 10841186 w 12192000"/>
              <a:gd name="connsiteY95" fmla="*/ 5097293 h 6858000"/>
              <a:gd name="connsiteX96" fmla="*/ 10794861 w 12192000"/>
              <a:gd name="connsiteY96" fmla="*/ 5066412 h 6858000"/>
              <a:gd name="connsiteX97" fmla="*/ 10857454 w 12192000"/>
              <a:gd name="connsiteY97" fmla="*/ 4979004 h 6858000"/>
              <a:gd name="connsiteX98" fmla="*/ 11056532 w 12192000"/>
              <a:gd name="connsiteY98" fmla="*/ 4709613 h 6858000"/>
              <a:gd name="connsiteX99" fmla="*/ 11143939 w 12192000"/>
              <a:gd name="connsiteY99" fmla="*/ 4650332 h 6858000"/>
              <a:gd name="connsiteX100" fmla="*/ 11250372 w 12192000"/>
              <a:gd name="connsiteY100" fmla="*/ 4501160 h 6858000"/>
              <a:gd name="connsiteX101" fmla="*/ 11265538 w 12192000"/>
              <a:gd name="connsiteY101" fmla="*/ 4466694 h 6858000"/>
              <a:gd name="connsiteX102" fmla="*/ 11243755 w 12192000"/>
              <a:gd name="connsiteY102" fmla="*/ 4422850 h 6858000"/>
              <a:gd name="connsiteX103" fmla="*/ 11227486 w 12192000"/>
              <a:gd name="connsiteY103" fmla="*/ 4378734 h 6858000"/>
              <a:gd name="connsiteX104" fmla="*/ 11248718 w 12192000"/>
              <a:gd name="connsiteY104" fmla="*/ 4365774 h 6858000"/>
              <a:gd name="connsiteX105" fmla="*/ 11385204 w 12192000"/>
              <a:gd name="connsiteY105" fmla="*/ 4343440 h 6858000"/>
              <a:gd name="connsiteX106" fmla="*/ 11306070 w 12192000"/>
              <a:gd name="connsiteY106" fmla="*/ 4259618 h 6858000"/>
              <a:gd name="connsiteX107" fmla="*/ 11166550 w 12192000"/>
              <a:gd name="connsiteY107" fmla="*/ 4134711 h 6858000"/>
              <a:gd name="connsiteX108" fmla="*/ 11103130 w 12192000"/>
              <a:gd name="connsiteY108" fmla="*/ 4045924 h 6858000"/>
              <a:gd name="connsiteX109" fmla="*/ 11095686 w 12192000"/>
              <a:gd name="connsiteY109" fmla="*/ 3966514 h 6858000"/>
              <a:gd name="connsiteX110" fmla="*/ 10971054 w 12192000"/>
              <a:gd name="connsiteY110" fmla="*/ 3919640 h 6858000"/>
              <a:gd name="connsiteX111" fmla="*/ 11088241 w 12192000"/>
              <a:gd name="connsiteY111" fmla="*/ 3751718 h 6858000"/>
              <a:gd name="connsiteX112" fmla="*/ 11100098 w 12192000"/>
              <a:gd name="connsiteY112" fmla="*/ 3716977 h 6858000"/>
              <a:gd name="connsiteX113" fmla="*/ 11029786 w 12192000"/>
              <a:gd name="connsiteY113" fmla="*/ 3592621 h 6858000"/>
              <a:gd name="connsiteX114" fmla="*/ 11018206 w 12192000"/>
              <a:gd name="connsiteY114" fmla="*/ 3572767 h 6858000"/>
              <a:gd name="connsiteX115" fmla="*/ 10992287 w 12192000"/>
              <a:gd name="connsiteY115" fmla="*/ 3533061 h 6858000"/>
              <a:gd name="connsiteX116" fmla="*/ 10917838 w 12192000"/>
              <a:gd name="connsiteY116" fmla="*/ 3523410 h 6858000"/>
              <a:gd name="connsiteX117" fmla="*/ 10956441 w 12192000"/>
              <a:gd name="connsiteY117" fmla="*/ 3495287 h 6858000"/>
              <a:gd name="connsiteX118" fmla="*/ 11031442 w 12192000"/>
              <a:gd name="connsiteY118" fmla="*/ 3400159 h 6858000"/>
              <a:gd name="connsiteX119" fmla="*/ 10981533 w 12192000"/>
              <a:gd name="connsiteY119" fmla="*/ 3309166 h 6858000"/>
              <a:gd name="connsiteX120" fmla="*/ 10978225 w 12192000"/>
              <a:gd name="connsiteY120" fmla="*/ 3258982 h 6858000"/>
              <a:gd name="connsiteX121" fmla="*/ 11062322 w 12192000"/>
              <a:gd name="connsiteY121" fmla="*/ 3194737 h 6858000"/>
              <a:gd name="connsiteX122" fmla="*/ 11125742 w 12192000"/>
              <a:gd name="connsiteY122" fmla="*/ 3169370 h 6858000"/>
              <a:gd name="connsiteX123" fmla="*/ 11154968 w 12192000"/>
              <a:gd name="connsiteY123" fmla="*/ 3132974 h 6858000"/>
              <a:gd name="connsiteX124" fmla="*/ 11120502 w 12192000"/>
              <a:gd name="connsiteY124" fmla="*/ 3102642 h 6858000"/>
              <a:gd name="connsiteX125" fmla="*/ 10967470 w 12192000"/>
              <a:gd name="connsiteY125" fmla="*/ 3030401 h 6858000"/>
              <a:gd name="connsiteX126" fmla="*/ 11049914 w 12192000"/>
              <a:gd name="connsiteY126" fmla="*/ 2970015 h 6858000"/>
              <a:gd name="connsiteX127" fmla="*/ 10618944 w 12192000"/>
              <a:gd name="connsiteY127" fmla="*/ 2685183 h 6858000"/>
              <a:gd name="connsiteX128" fmla="*/ 10566830 w 12192000"/>
              <a:gd name="connsiteY128" fmla="*/ 2641617 h 6858000"/>
              <a:gd name="connsiteX129" fmla="*/ 10290271 w 12192000"/>
              <a:gd name="connsiteY129" fmla="*/ 2536011 h 6858000"/>
              <a:gd name="connsiteX130" fmla="*/ 10005715 w 12192000"/>
              <a:gd name="connsiteY130" fmla="*/ 2461288 h 6858000"/>
              <a:gd name="connsiteX131" fmla="*/ 10203414 w 12192000"/>
              <a:gd name="connsiteY131" fmla="*/ 2303568 h 6858000"/>
              <a:gd name="connsiteX132" fmla="*/ 9901487 w 12192000"/>
              <a:gd name="connsiteY132" fmla="*/ 2266895 h 6858000"/>
              <a:gd name="connsiteX133" fmla="*/ 9871984 w 12192000"/>
              <a:gd name="connsiteY133" fmla="*/ 2267999 h 6858000"/>
              <a:gd name="connsiteX134" fmla="*/ 9279158 w 12192000"/>
              <a:gd name="connsiteY134" fmla="*/ 2243734 h 6858000"/>
              <a:gd name="connsiteX135" fmla="*/ 8429350 w 12192000"/>
              <a:gd name="connsiteY135" fmla="*/ 2163219 h 6858000"/>
              <a:gd name="connsiteX136" fmla="*/ 7725955 w 12192000"/>
              <a:gd name="connsiteY136" fmla="*/ 2114967 h 6858000"/>
              <a:gd name="connsiteX137" fmla="*/ 6977065 w 12192000"/>
              <a:gd name="connsiteY137" fmla="*/ 2021218 h 6858000"/>
              <a:gd name="connsiteX138" fmla="*/ 6941221 w 12192000"/>
              <a:gd name="connsiteY138" fmla="*/ 201518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6941221" y="2015186"/>
                </a:moveTo>
                <a:cubicBezTo>
                  <a:pt x="6929158" y="2014876"/>
                  <a:pt x="6917508" y="2018599"/>
                  <a:pt x="6907857" y="2033351"/>
                </a:cubicBezTo>
                <a:cubicBezTo>
                  <a:pt x="6959143" y="2072228"/>
                  <a:pt x="7024491" y="2057614"/>
                  <a:pt x="7093700" y="2101457"/>
                </a:cubicBezTo>
                <a:cubicBezTo>
                  <a:pt x="6981202" y="2087669"/>
                  <a:pt x="6892139" y="2076639"/>
                  <a:pt x="6803079" y="2065612"/>
                </a:cubicBezTo>
                <a:cubicBezTo>
                  <a:pt x="6801424" y="2073332"/>
                  <a:pt x="6799770" y="2081052"/>
                  <a:pt x="6798115" y="2088772"/>
                </a:cubicBezTo>
                <a:cubicBezTo>
                  <a:pt x="6911993" y="2105040"/>
                  <a:pt x="7017322" y="2146951"/>
                  <a:pt x="7128167" y="2176455"/>
                </a:cubicBezTo>
                <a:cubicBezTo>
                  <a:pt x="7117964" y="2194655"/>
                  <a:pt x="7107764" y="2191070"/>
                  <a:pt x="7098663" y="2189968"/>
                </a:cubicBezTo>
                <a:cubicBezTo>
                  <a:pt x="7039381" y="2182798"/>
                  <a:pt x="6980099" y="2175629"/>
                  <a:pt x="6923298" y="2156052"/>
                </a:cubicBezTo>
                <a:cubicBezTo>
                  <a:pt x="6910614" y="2151639"/>
                  <a:pt x="6895172" y="2151639"/>
                  <a:pt x="6888004" y="2164875"/>
                </a:cubicBezTo>
                <a:cubicBezTo>
                  <a:pt x="6877801" y="2183625"/>
                  <a:pt x="6892414" y="2195758"/>
                  <a:pt x="6905375" y="2205958"/>
                </a:cubicBezTo>
                <a:cubicBezTo>
                  <a:pt x="6927985" y="2223606"/>
                  <a:pt x="6955282" y="2218643"/>
                  <a:pt x="6981477" y="2221951"/>
                </a:cubicBezTo>
                <a:cubicBezTo>
                  <a:pt x="7051237" y="2230499"/>
                  <a:pt x="7084601" y="2257245"/>
                  <a:pt x="7100043" y="2318459"/>
                </a:cubicBezTo>
                <a:cubicBezTo>
                  <a:pt x="7038829" y="2293642"/>
                  <a:pt x="6979822" y="2324249"/>
                  <a:pt x="6920540" y="2306877"/>
                </a:cubicBezTo>
                <a:cubicBezTo>
                  <a:pt x="6905099" y="2302466"/>
                  <a:pt x="6880559" y="2309083"/>
                  <a:pt x="6888831" y="2330314"/>
                </a:cubicBezTo>
                <a:cubicBezTo>
                  <a:pt x="6896552" y="2350168"/>
                  <a:pt x="6922195" y="2364505"/>
                  <a:pt x="6876698" y="2360645"/>
                </a:cubicBezTo>
                <a:cubicBezTo>
                  <a:pt x="6844163" y="2357887"/>
                  <a:pt x="6780468" y="2380223"/>
                  <a:pt x="6807214" y="2385736"/>
                </a:cubicBezTo>
                <a:cubicBezTo>
                  <a:pt x="6840853" y="2392631"/>
                  <a:pt x="6873666" y="2402557"/>
                  <a:pt x="6916405" y="2413862"/>
                </a:cubicBezTo>
                <a:cubicBezTo>
                  <a:pt x="6869254" y="2432335"/>
                  <a:pt x="6835338" y="2428475"/>
                  <a:pt x="6799770" y="2413862"/>
                </a:cubicBezTo>
                <a:cubicBezTo>
                  <a:pt x="6756756" y="2396214"/>
                  <a:pt x="6700781" y="2374708"/>
                  <a:pt x="6665762" y="2394561"/>
                </a:cubicBezTo>
                <a:cubicBezTo>
                  <a:pt x="6613373" y="2424340"/>
                  <a:pt x="6569807" y="2405589"/>
                  <a:pt x="6522933" y="2400626"/>
                </a:cubicBezTo>
                <a:cubicBezTo>
                  <a:pt x="6427531" y="2390424"/>
                  <a:pt x="6332953" y="2373328"/>
                  <a:pt x="6237275" y="2365057"/>
                </a:cubicBezTo>
                <a:cubicBezTo>
                  <a:pt x="6198948" y="2361748"/>
                  <a:pt x="6157588" y="2346032"/>
                  <a:pt x="6101338" y="2367538"/>
                </a:cubicBezTo>
                <a:cubicBezTo>
                  <a:pt x="6356116" y="2477556"/>
                  <a:pt x="6629642" y="2470664"/>
                  <a:pt x="6857121" y="2606875"/>
                </a:cubicBezTo>
                <a:cubicBezTo>
                  <a:pt x="6847471" y="2619834"/>
                  <a:pt x="6798391" y="2656782"/>
                  <a:pt x="6818519" y="2659539"/>
                </a:cubicBezTo>
                <a:cubicBezTo>
                  <a:pt x="6875044" y="2667537"/>
                  <a:pt x="6925227" y="2694558"/>
                  <a:pt x="6976790" y="2716892"/>
                </a:cubicBezTo>
                <a:cubicBezTo>
                  <a:pt x="6999125" y="2726543"/>
                  <a:pt x="7026146" y="2739227"/>
                  <a:pt x="7015669" y="2773693"/>
                </a:cubicBezTo>
                <a:cubicBezTo>
                  <a:pt x="6996642" y="2783343"/>
                  <a:pt x="6982580" y="2769833"/>
                  <a:pt x="6966864" y="2768730"/>
                </a:cubicBezTo>
                <a:cubicBezTo>
                  <a:pt x="6950871" y="2767628"/>
                  <a:pt x="6915025" y="2774796"/>
                  <a:pt x="6924953" y="2779483"/>
                </a:cubicBezTo>
                <a:cubicBezTo>
                  <a:pt x="6970172" y="2800715"/>
                  <a:pt x="6888831" y="2851726"/>
                  <a:pt x="6942323" y="2851726"/>
                </a:cubicBezTo>
                <a:cubicBezTo>
                  <a:pt x="7031937" y="2852001"/>
                  <a:pt x="7079638" y="2942441"/>
                  <a:pt x="7165943" y="2944924"/>
                </a:cubicBezTo>
                <a:cubicBezTo>
                  <a:pt x="7179728" y="2945198"/>
                  <a:pt x="7186346" y="2961191"/>
                  <a:pt x="7186071" y="2975254"/>
                </a:cubicBezTo>
                <a:cubicBezTo>
                  <a:pt x="7186071" y="2992074"/>
                  <a:pt x="7173387" y="2995107"/>
                  <a:pt x="7159325" y="2996762"/>
                </a:cubicBezTo>
                <a:cubicBezTo>
                  <a:pt x="7137817" y="2999242"/>
                  <a:pt x="7115483" y="2975254"/>
                  <a:pt x="7087082" y="3007790"/>
                </a:cubicBezTo>
                <a:cubicBezTo>
                  <a:pt x="7138094" y="3026815"/>
                  <a:pt x="7189103" y="3045842"/>
                  <a:pt x="7188276" y="3111191"/>
                </a:cubicBezTo>
                <a:cubicBezTo>
                  <a:pt x="7188001" y="3128836"/>
                  <a:pt x="7209232" y="3135454"/>
                  <a:pt x="7225225" y="3139866"/>
                </a:cubicBezTo>
                <a:cubicBezTo>
                  <a:pt x="7251696" y="3147036"/>
                  <a:pt x="7274028" y="3159720"/>
                  <a:pt x="7288368" y="3184260"/>
                </a:cubicBezTo>
                <a:cubicBezTo>
                  <a:pt x="7288092" y="3188948"/>
                  <a:pt x="7287816" y="3193910"/>
                  <a:pt x="7289471" y="3197771"/>
                </a:cubicBezTo>
                <a:cubicBezTo>
                  <a:pt x="7284784" y="3257053"/>
                  <a:pt x="7246181" y="3255398"/>
                  <a:pt x="7203442" y="3245472"/>
                </a:cubicBezTo>
                <a:cubicBezTo>
                  <a:pt x="7152432" y="3233340"/>
                  <a:pt x="7101973" y="3211281"/>
                  <a:pt x="7048205" y="3232512"/>
                </a:cubicBezTo>
                <a:cubicBezTo>
                  <a:pt x="7124032" y="3260913"/>
                  <a:pt x="7206475" y="3263118"/>
                  <a:pt x="7277614" y="3303652"/>
                </a:cubicBezTo>
                <a:cubicBezTo>
                  <a:pt x="7017322" y="3311097"/>
                  <a:pt x="6787361" y="3183155"/>
                  <a:pt x="6535066" y="3134077"/>
                </a:cubicBezTo>
                <a:cubicBezTo>
                  <a:pt x="6543614" y="3166887"/>
                  <a:pt x="6564017" y="3173505"/>
                  <a:pt x="6582492" y="3178469"/>
                </a:cubicBezTo>
                <a:cubicBezTo>
                  <a:pt x="6675690" y="3203286"/>
                  <a:pt x="6757305" y="3252642"/>
                  <a:pt x="6842233" y="3295379"/>
                </a:cubicBezTo>
                <a:cubicBezTo>
                  <a:pt x="6877249" y="3313026"/>
                  <a:pt x="6902618" y="3330674"/>
                  <a:pt x="6915853" y="3368725"/>
                </a:cubicBezTo>
                <a:cubicBezTo>
                  <a:pt x="6927710" y="3403192"/>
                  <a:pt x="6950596" y="3419185"/>
                  <a:pt x="6993058" y="3409257"/>
                </a:cubicBezTo>
                <a:cubicBezTo>
                  <a:pt x="7027524" y="3400985"/>
                  <a:pt x="7065299" y="3405397"/>
                  <a:pt x="7101421" y="3408430"/>
                </a:cubicBezTo>
                <a:cubicBezTo>
                  <a:pt x="7143057" y="3411739"/>
                  <a:pt x="7189655" y="3450618"/>
                  <a:pt x="7178350" y="3470746"/>
                </a:cubicBezTo>
                <a:cubicBezTo>
                  <a:pt x="7159050" y="3504937"/>
                  <a:pt x="7126789" y="3487842"/>
                  <a:pt x="7098112" y="3483982"/>
                </a:cubicBezTo>
                <a:cubicBezTo>
                  <a:pt x="7065575" y="3479295"/>
                  <a:pt x="7005191" y="3469643"/>
                  <a:pt x="7004088" y="3473780"/>
                </a:cubicBezTo>
                <a:cubicBezTo>
                  <a:pt x="6982854" y="3559532"/>
                  <a:pt x="6833408" y="3484809"/>
                  <a:pt x="6801147" y="3477087"/>
                </a:cubicBezTo>
                <a:cubicBezTo>
                  <a:pt x="6760891" y="3467437"/>
                  <a:pt x="6723115" y="3485085"/>
                  <a:pt x="6684788" y="3489220"/>
                </a:cubicBezTo>
                <a:cubicBezTo>
                  <a:pt x="6650597" y="3493080"/>
                  <a:pt x="6457309" y="3504937"/>
                  <a:pt x="6417328" y="3468539"/>
                </a:cubicBezTo>
                <a:cubicBezTo>
                  <a:pt x="6411813" y="3496940"/>
                  <a:pt x="6423393" y="3508521"/>
                  <a:pt x="6433045" y="3521481"/>
                </a:cubicBezTo>
                <a:cubicBezTo>
                  <a:pt x="6446556" y="3539954"/>
                  <a:pt x="6448762" y="3552914"/>
                  <a:pt x="6423117" y="3567527"/>
                </a:cubicBezTo>
                <a:cubicBezTo>
                  <a:pt x="6350049" y="3609441"/>
                  <a:pt x="6351153" y="3610818"/>
                  <a:pt x="6419258" y="3667620"/>
                </a:cubicBezTo>
                <a:cubicBezTo>
                  <a:pt x="6422568" y="3670100"/>
                  <a:pt x="6421188" y="3678373"/>
                  <a:pt x="6421740" y="3683888"/>
                </a:cubicBezTo>
                <a:cubicBezTo>
                  <a:pt x="6403817" y="3692711"/>
                  <a:pt x="6382861" y="3670652"/>
                  <a:pt x="6361906" y="3694366"/>
                </a:cubicBezTo>
                <a:cubicBezTo>
                  <a:pt x="6453173" y="3798591"/>
                  <a:pt x="6592418" y="3824234"/>
                  <a:pt x="6718429" y="3902544"/>
                </a:cubicBezTo>
                <a:cubicBezTo>
                  <a:pt x="6616407" y="3928462"/>
                  <a:pt x="6555194" y="3838022"/>
                  <a:pt x="6480195" y="3849603"/>
                </a:cubicBezTo>
                <a:cubicBezTo>
                  <a:pt x="6442696" y="3878004"/>
                  <a:pt x="6554091" y="3923499"/>
                  <a:pt x="6447934" y="3937011"/>
                </a:cubicBezTo>
                <a:cubicBezTo>
                  <a:pt x="6493983" y="3961826"/>
                  <a:pt x="6528173" y="3986089"/>
                  <a:pt x="6559882" y="4014767"/>
                </a:cubicBezTo>
                <a:cubicBezTo>
                  <a:pt x="6616407" y="4066053"/>
                  <a:pt x="6627437" y="4099693"/>
                  <a:pt x="6601241" y="4168626"/>
                </a:cubicBezTo>
                <a:cubicBezTo>
                  <a:pt x="6584145" y="4213846"/>
                  <a:pt x="6559054" y="4255483"/>
                  <a:pt x="6581113" y="4309250"/>
                </a:cubicBezTo>
                <a:cubicBezTo>
                  <a:pt x="6596553" y="4346198"/>
                  <a:pt x="6590487" y="4370461"/>
                  <a:pt x="6533136" y="4353918"/>
                </a:cubicBezTo>
                <a:cubicBezTo>
                  <a:pt x="6471372" y="4336270"/>
                  <a:pt x="6448211" y="4369358"/>
                  <a:pt x="6463651" y="4434156"/>
                </a:cubicBezTo>
                <a:cubicBezTo>
                  <a:pt x="6473577" y="4475792"/>
                  <a:pt x="6463099" y="4488475"/>
                  <a:pt x="6420637" y="4483787"/>
                </a:cubicBezTo>
                <a:cubicBezTo>
                  <a:pt x="6373762" y="4478549"/>
                  <a:pt x="6329093" y="4451251"/>
                  <a:pt x="6271190" y="4464487"/>
                </a:cubicBezTo>
                <a:cubicBezTo>
                  <a:pt x="6317512" y="4540039"/>
                  <a:pt x="6416501" y="4518531"/>
                  <a:pt x="6470545" y="4590498"/>
                </a:cubicBezTo>
                <a:cubicBezTo>
                  <a:pt x="6406023" y="4590772"/>
                  <a:pt x="6356666" y="4590498"/>
                  <a:pt x="6308965" y="4574780"/>
                </a:cubicBezTo>
                <a:cubicBezTo>
                  <a:pt x="6289111" y="4568437"/>
                  <a:pt x="6267328" y="4561822"/>
                  <a:pt x="6256301" y="4583603"/>
                </a:cubicBezTo>
                <a:cubicBezTo>
                  <a:pt x="6243340" y="4609798"/>
                  <a:pt x="6270086" y="4619724"/>
                  <a:pt x="6286354" y="4624412"/>
                </a:cubicBezTo>
                <a:cubicBezTo>
                  <a:pt x="6332128" y="4637647"/>
                  <a:pt x="6367144" y="4669081"/>
                  <a:pt x="6404920" y="4693621"/>
                </a:cubicBezTo>
                <a:cubicBezTo>
                  <a:pt x="6487915" y="4747390"/>
                  <a:pt x="6578908" y="4792334"/>
                  <a:pt x="6649220" y="4881120"/>
                </a:cubicBezTo>
                <a:cubicBezTo>
                  <a:pt x="6560709" y="4858509"/>
                  <a:pt x="6494809" y="4805845"/>
                  <a:pt x="6412640" y="4795092"/>
                </a:cubicBezTo>
                <a:cubicBezTo>
                  <a:pt x="6483779" y="4875881"/>
                  <a:pt x="6575322" y="4929098"/>
                  <a:pt x="6661902" y="4987828"/>
                </a:cubicBezTo>
                <a:cubicBezTo>
                  <a:pt x="6686719" y="5004373"/>
                  <a:pt x="6711811" y="5015678"/>
                  <a:pt x="6717325" y="5051798"/>
                </a:cubicBezTo>
                <a:cubicBezTo>
                  <a:pt x="6728079" y="5121834"/>
                  <a:pt x="6760340" y="5179738"/>
                  <a:pt x="6829272" y="5210619"/>
                </a:cubicBezTo>
                <a:cubicBezTo>
                  <a:pt x="6829824" y="5210897"/>
                  <a:pt x="6825965" y="5221375"/>
                  <a:pt x="6823757" y="5228542"/>
                </a:cubicBezTo>
                <a:cubicBezTo>
                  <a:pt x="6781571" y="5230749"/>
                  <a:pt x="6748207" y="5189388"/>
                  <a:pt x="6694439" y="5202899"/>
                </a:cubicBezTo>
                <a:cubicBezTo>
                  <a:pt x="6746002" y="5259148"/>
                  <a:pt x="6789016" y="5309609"/>
                  <a:pt x="6862085" y="5336355"/>
                </a:cubicBezTo>
                <a:cubicBezTo>
                  <a:pt x="6920540" y="5357586"/>
                  <a:pt x="6992783" y="5369994"/>
                  <a:pt x="7035246" y="5438926"/>
                </a:cubicBezTo>
                <a:cubicBezTo>
                  <a:pt x="6985889" y="5452439"/>
                  <a:pt x="6949216" y="5435343"/>
                  <a:pt x="6912268" y="5423210"/>
                </a:cubicBezTo>
                <a:cubicBezTo>
                  <a:pt x="6855743" y="5404461"/>
                  <a:pt x="6799770" y="5383230"/>
                  <a:pt x="6743244" y="5364479"/>
                </a:cubicBezTo>
                <a:cubicBezTo>
                  <a:pt x="6721737" y="5357310"/>
                  <a:pt x="6698299" y="5352346"/>
                  <a:pt x="6684513" y="5386538"/>
                </a:cubicBezTo>
                <a:cubicBezTo>
                  <a:pt x="6756480" y="5393708"/>
                  <a:pt x="6799494" y="5440031"/>
                  <a:pt x="6844713" y="5483595"/>
                </a:cubicBezTo>
                <a:cubicBezTo>
                  <a:pt x="6870082" y="5508135"/>
                  <a:pt x="6890762" y="5540948"/>
                  <a:pt x="6936533" y="5528541"/>
                </a:cubicBezTo>
                <a:cubicBezTo>
                  <a:pt x="6960522" y="5521923"/>
                  <a:pt x="6975687" y="5540396"/>
                  <a:pt x="6973204" y="5563007"/>
                </a:cubicBezTo>
                <a:cubicBezTo>
                  <a:pt x="6964106" y="5642695"/>
                  <a:pt x="7020080" y="5670543"/>
                  <a:pt x="7077983" y="5685983"/>
                </a:cubicBezTo>
                <a:cubicBezTo>
                  <a:pt x="7187726" y="5714935"/>
                  <a:pt x="7278993" y="5783041"/>
                  <a:pt x="7385702" y="5820265"/>
                </a:cubicBezTo>
                <a:cubicBezTo>
                  <a:pt x="7489378" y="5856387"/>
                  <a:pt x="7569615" y="5942139"/>
                  <a:pt x="7673565" y="5987085"/>
                </a:cubicBezTo>
                <a:cubicBezTo>
                  <a:pt x="7748843" y="6019621"/>
                  <a:pt x="7820807" y="6061533"/>
                  <a:pt x="7898289" y="6091035"/>
                </a:cubicBezTo>
                <a:cubicBezTo>
                  <a:pt x="8081651" y="6160795"/>
                  <a:pt x="8268598" y="6216770"/>
                  <a:pt x="8466299" y="6224765"/>
                </a:cubicBezTo>
                <a:cubicBezTo>
                  <a:pt x="8629532" y="6231107"/>
                  <a:pt x="10045419" y="6225043"/>
                  <a:pt x="10620599" y="5317605"/>
                </a:cubicBezTo>
                <a:cubicBezTo>
                  <a:pt x="10631626" y="5313192"/>
                  <a:pt x="10644035" y="5301612"/>
                  <a:pt x="10647894" y="5290581"/>
                </a:cubicBezTo>
                <a:cubicBezTo>
                  <a:pt x="10666370" y="5239020"/>
                  <a:pt x="10711590" y="5216686"/>
                  <a:pt x="10752398" y="5188838"/>
                </a:cubicBezTo>
                <a:cubicBezTo>
                  <a:pt x="10788244" y="5164297"/>
                  <a:pt x="10826296" y="5138654"/>
                  <a:pt x="10841186" y="5097293"/>
                </a:cubicBezTo>
                <a:cubicBezTo>
                  <a:pt x="10860762" y="5042147"/>
                  <a:pt x="10805064" y="5087367"/>
                  <a:pt x="10794861" y="5066412"/>
                </a:cubicBezTo>
                <a:cubicBezTo>
                  <a:pt x="10816092" y="5037737"/>
                  <a:pt x="10848906" y="5011540"/>
                  <a:pt x="10857454" y="4979004"/>
                </a:cubicBezTo>
                <a:cubicBezTo>
                  <a:pt x="10888610" y="4861543"/>
                  <a:pt x="10955890" y="4776065"/>
                  <a:pt x="11056532" y="4709613"/>
                </a:cubicBezTo>
                <a:cubicBezTo>
                  <a:pt x="11085484" y="4690588"/>
                  <a:pt x="11104509" y="4655845"/>
                  <a:pt x="11143939" y="4650332"/>
                </a:cubicBezTo>
                <a:cubicBezTo>
                  <a:pt x="11231622" y="4638199"/>
                  <a:pt x="11204048" y="4543346"/>
                  <a:pt x="11250372" y="4501160"/>
                </a:cubicBezTo>
                <a:cubicBezTo>
                  <a:pt x="11259196" y="4493162"/>
                  <a:pt x="11267190" y="4477447"/>
                  <a:pt x="11265538" y="4466694"/>
                </a:cubicBezTo>
                <a:cubicBezTo>
                  <a:pt x="11263056" y="4451251"/>
                  <a:pt x="11252578" y="4436638"/>
                  <a:pt x="11243755" y="4422850"/>
                </a:cubicBezTo>
                <a:cubicBezTo>
                  <a:pt x="11234654" y="4409065"/>
                  <a:pt x="11220870" y="4396932"/>
                  <a:pt x="11227486" y="4378734"/>
                </a:cubicBezTo>
                <a:cubicBezTo>
                  <a:pt x="11230242" y="4371289"/>
                  <a:pt x="11228314" y="4345371"/>
                  <a:pt x="11248718" y="4365774"/>
                </a:cubicBezTo>
                <a:cubicBezTo>
                  <a:pt x="11304692" y="4421748"/>
                  <a:pt x="11337228" y="4368809"/>
                  <a:pt x="11385204" y="4343440"/>
                </a:cubicBezTo>
                <a:cubicBezTo>
                  <a:pt x="11346603" y="4317245"/>
                  <a:pt x="11311861" y="4298772"/>
                  <a:pt x="11306070" y="4259618"/>
                </a:cubicBezTo>
                <a:cubicBezTo>
                  <a:pt x="11294214" y="4178828"/>
                  <a:pt x="11243480" y="4141880"/>
                  <a:pt x="11166550" y="4134711"/>
                </a:cubicBezTo>
                <a:cubicBezTo>
                  <a:pt x="11194949" y="4056679"/>
                  <a:pt x="11194949" y="4056679"/>
                  <a:pt x="11103130" y="4045924"/>
                </a:cubicBezTo>
                <a:cubicBezTo>
                  <a:pt x="11138425" y="3996293"/>
                  <a:pt x="11138425" y="3983609"/>
                  <a:pt x="11095686" y="3966514"/>
                </a:cubicBezTo>
                <a:cubicBezTo>
                  <a:pt x="11054602" y="3950245"/>
                  <a:pt x="11009106" y="3944730"/>
                  <a:pt x="10971054" y="3919640"/>
                </a:cubicBezTo>
                <a:cubicBezTo>
                  <a:pt x="11006073" y="3856221"/>
                  <a:pt x="11015998" y="3782600"/>
                  <a:pt x="11088241" y="3751718"/>
                </a:cubicBezTo>
                <a:cubicBezTo>
                  <a:pt x="11099546" y="3747030"/>
                  <a:pt x="11107266" y="3728004"/>
                  <a:pt x="11100098" y="3716977"/>
                </a:cubicBezTo>
                <a:cubicBezTo>
                  <a:pt x="11073904" y="3676995"/>
                  <a:pt x="11111404" y="3601168"/>
                  <a:pt x="11029786" y="3592621"/>
                </a:cubicBezTo>
                <a:cubicBezTo>
                  <a:pt x="11019583" y="3591793"/>
                  <a:pt x="11010208" y="3583520"/>
                  <a:pt x="11018206" y="3572767"/>
                </a:cubicBezTo>
                <a:cubicBezTo>
                  <a:pt x="11045779" y="3535268"/>
                  <a:pt x="11012415" y="3537749"/>
                  <a:pt x="10992287" y="3533061"/>
                </a:cubicBezTo>
                <a:cubicBezTo>
                  <a:pt x="10968022" y="3527271"/>
                  <a:pt x="10940448" y="3543816"/>
                  <a:pt x="10917838" y="3523410"/>
                </a:cubicBezTo>
                <a:cubicBezTo>
                  <a:pt x="10923078" y="3501903"/>
                  <a:pt x="10942654" y="3502179"/>
                  <a:pt x="10956441" y="3495287"/>
                </a:cubicBezTo>
                <a:cubicBezTo>
                  <a:pt x="10996698" y="3475433"/>
                  <a:pt x="11029511" y="3451721"/>
                  <a:pt x="11031442" y="3400159"/>
                </a:cubicBezTo>
                <a:cubicBezTo>
                  <a:pt x="11032818" y="3358523"/>
                  <a:pt x="11037230" y="3321850"/>
                  <a:pt x="10981533" y="3309166"/>
                </a:cubicBezTo>
                <a:cubicBezTo>
                  <a:pt x="10958372" y="3303927"/>
                  <a:pt x="10964990" y="3273873"/>
                  <a:pt x="10978225" y="3258982"/>
                </a:cubicBezTo>
                <a:cubicBezTo>
                  <a:pt x="11001938" y="3232512"/>
                  <a:pt x="11021514" y="3197219"/>
                  <a:pt x="11062322" y="3194737"/>
                </a:cubicBezTo>
                <a:cubicBezTo>
                  <a:pt x="11087138" y="3193084"/>
                  <a:pt x="11106164" y="3182053"/>
                  <a:pt x="11125742" y="3169370"/>
                </a:cubicBezTo>
                <a:cubicBezTo>
                  <a:pt x="11139802" y="3160269"/>
                  <a:pt x="11156622" y="3152550"/>
                  <a:pt x="11154968" y="3132974"/>
                </a:cubicBezTo>
                <a:cubicBezTo>
                  <a:pt x="11153315" y="3114223"/>
                  <a:pt x="11137046" y="3106503"/>
                  <a:pt x="11120502" y="3102642"/>
                </a:cubicBezTo>
                <a:cubicBezTo>
                  <a:pt x="11065355" y="3090235"/>
                  <a:pt x="11013518" y="3072037"/>
                  <a:pt x="10967470" y="3030401"/>
                </a:cubicBezTo>
                <a:cubicBezTo>
                  <a:pt x="10998076" y="3008342"/>
                  <a:pt x="11027304" y="2992350"/>
                  <a:pt x="11049914" y="2970015"/>
                </a:cubicBezTo>
                <a:cubicBezTo>
                  <a:pt x="11104509" y="2915972"/>
                  <a:pt x="10642106" y="2745845"/>
                  <a:pt x="10618944" y="2685183"/>
                </a:cubicBezTo>
                <a:cubicBezTo>
                  <a:pt x="10611775" y="2666432"/>
                  <a:pt x="10587235" y="2647132"/>
                  <a:pt x="10566830" y="2641617"/>
                </a:cubicBezTo>
                <a:cubicBezTo>
                  <a:pt x="10471151" y="2615699"/>
                  <a:pt x="10388156" y="2557518"/>
                  <a:pt x="10290271" y="2536011"/>
                </a:cubicBezTo>
                <a:cubicBezTo>
                  <a:pt x="10197900" y="2515607"/>
                  <a:pt x="10106908" y="2488309"/>
                  <a:pt x="10005715" y="2461288"/>
                </a:cubicBezTo>
                <a:cubicBezTo>
                  <a:pt x="10067754" y="2393457"/>
                  <a:pt x="10177772" y="2401454"/>
                  <a:pt x="10203414" y="2303568"/>
                </a:cubicBezTo>
                <a:cubicBezTo>
                  <a:pt x="10103324" y="2278201"/>
                  <a:pt x="9997996" y="2307154"/>
                  <a:pt x="9901487" y="2266895"/>
                </a:cubicBezTo>
                <a:cubicBezTo>
                  <a:pt x="9893216" y="2263312"/>
                  <a:pt x="9881910" y="2266895"/>
                  <a:pt x="9871984" y="2267999"/>
                </a:cubicBezTo>
                <a:cubicBezTo>
                  <a:pt x="9673181" y="2289506"/>
                  <a:pt x="9475204" y="2270758"/>
                  <a:pt x="9279158" y="2243734"/>
                </a:cubicBezTo>
                <a:cubicBezTo>
                  <a:pt x="8996808" y="2205133"/>
                  <a:pt x="8713354" y="2180592"/>
                  <a:pt x="8429350" y="2163219"/>
                </a:cubicBezTo>
                <a:cubicBezTo>
                  <a:pt x="8194701" y="2148882"/>
                  <a:pt x="7959502" y="2142541"/>
                  <a:pt x="7725955" y="2114967"/>
                </a:cubicBezTo>
                <a:cubicBezTo>
                  <a:pt x="7476142" y="2085464"/>
                  <a:pt x="7226605" y="2052100"/>
                  <a:pt x="6977065" y="2021218"/>
                </a:cubicBezTo>
                <a:cubicBezTo>
                  <a:pt x="6965761" y="2019839"/>
                  <a:pt x="6953283" y="2015496"/>
                  <a:pt x="6941221" y="201518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Refleksjon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og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evaluering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av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samtaler</a:t>
            </a:r>
            <a:endParaRPr kumimoji="0" lang="en-US" sz="3200" b="0" i="0" u="none" strike="noStrike" kern="1200" cap="none" spc="0" normalizeH="0" baseline="0" noProof="0" err="1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838201" y="2013625"/>
            <a:ext cx="5257799" cy="4163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var bra?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viderefører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du?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Konkretiser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læringspunkter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F877917-77A3-C9D8-72D0-F746B39BA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878" y="3426920"/>
            <a:ext cx="3249736" cy="1402705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FF4A591-1055-E134-0215-3103C3804781}"/>
              </a:ext>
            </a:extLst>
          </p:cNvPr>
          <p:cNvSpPr txBox="1"/>
          <p:nvPr/>
        </p:nvSpPr>
        <p:spPr>
          <a:xfrm>
            <a:off x="10678600" y="6281014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Adobe </a:t>
            </a:r>
            <a:r>
              <a:rPr lang="nb-NO" sz="600" dirty="0" err="1"/>
              <a:t>stock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3424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71830" y="801892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MTTH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179" y="803051"/>
            <a:ext cx="3414056" cy="3188484"/>
          </a:xfrm>
          <a:prstGeom prst="rect">
            <a:avLst/>
          </a:prstGeom>
        </p:spPr>
      </p:pic>
      <p:graphicFrame>
        <p:nvGraphicFramePr>
          <p:cNvPr id="265" name="TekstSylinder 2">
            <a:extLst>
              <a:ext uri="{FF2B5EF4-FFF2-40B4-BE49-F238E27FC236}">
                <a16:creationId xmlns:a16="http://schemas.microsoft.com/office/drawing/2014/main" id="{7E76D477-5321-7EEC-82A5-78769DD7B4BB}"/>
              </a:ext>
            </a:extLst>
          </p:cNvPr>
          <p:cNvGraphicFramePr/>
          <p:nvPr/>
        </p:nvGraphicFramePr>
        <p:xfrm>
          <a:off x="2067044" y="3206976"/>
          <a:ext cx="8862095" cy="258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3" name="Picture 303">
            <a:extLst>
              <a:ext uri="{FF2B5EF4-FFF2-40B4-BE49-F238E27FC236}">
                <a16:creationId xmlns:a16="http://schemas.microsoft.com/office/drawing/2014/main" id="{6F6B8AE9-AA76-CB3A-90F1-160A3EF79B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3858" y="3488332"/>
            <a:ext cx="6204488" cy="201235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04683FD-3B2F-4B57-6B6A-54432CB0739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5039"/>
          <a:stretch/>
        </p:blipFill>
        <p:spPr>
          <a:xfrm>
            <a:off x="2500312" y="5605496"/>
            <a:ext cx="7191375" cy="122162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30A8CC9-E5E5-4530-6FF0-80581A622324}"/>
              </a:ext>
            </a:extLst>
          </p:cNvPr>
          <p:cNvSpPr txBox="1"/>
          <p:nvPr/>
        </p:nvSpPr>
        <p:spPr>
          <a:xfrm>
            <a:off x="10424159" y="651914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Foto: Adobe </a:t>
            </a:r>
            <a:r>
              <a:rPr lang="nb-NO" sz="600" dirty="0" err="1"/>
              <a:t>stock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33227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158" y="2233800"/>
            <a:ext cx="2894842" cy="3164699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4082038" y="843439"/>
            <a:ext cx="4490765" cy="1339692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 har vi nådd målet med emnet?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2445484"/>
            <a:ext cx="9436541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Kursdeltakerne skal: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Kunne gjengi de viktigste samtaleteknikker for god kommunikasjon ved helsehjelp via telefon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Kunne gjengi ulike måter å videreutvikle kommunikasjonsferdigheter på i AMK/LVS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kstSylinder 1">
            <a:extLst>
              <a:ext uri="{FF2B5EF4-FFF2-40B4-BE49-F238E27FC236}">
                <a16:creationId xmlns:a16="http://schemas.microsoft.com/office/drawing/2014/main" id="{81E58C47-2A00-1A23-AC17-4EA6F5EE5658}"/>
              </a:ext>
            </a:extLst>
          </p:cNvPr>
          <p:cNvSpPr txBox="1"/>
          <p:nvPr/>
        </p:nvSpPr>
        <p:spPr>
          <a:xfrm>
            <a:off x="10695171" y="6629142"/>
            <a:ext cx="131725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600" dirty="0">
                <a:cs typeface="Calibri"/>
              </a:rPr>
              <a:t>Illustrasjon: </a:t>
            </a:r>
            <a:r>
              <a:rPr lang="nb-NO" sz="600" dirty="0">
                <a:ea typeface="+mn-lt"/>
                <a:cs typeface="+mn-lt"/>
              </a:rPr>
              <a:t>KoKom</a:t>
            </a:r>
          </a:p>
        </p:txBody>
      </p:sp>
    </p:spTree>
    <p:extLst>
      <p:ext uri="{BB962C8B-B14F-4D97-AF65-F5344CB8AC3E}">
        <p14:creationId xmlns:p14="http://schemas.microsoft.com/office/powerpoint/2010/main" val="36806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3073582" y="3988022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Undertittel 2"/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Referanser og aktuell litteratur: Se emnebeskrivelser for grunnkurset</a:t>
            </a:r>
            <a:endParaRPr kumimoji="0" lang="nb-NO" altLang="nb-NO" sz="1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Illustrasjoner: KoKom, </a:t>
            </a:r>
            <a:r>
              <a:rPr kumimoji="0" lang="nb-NO" altLang="nb-NO" sz="1400" b="0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Colourbox</a:t>
            </a:r>
            <a:r>
              <a:rPr kumimoji="0" lang="nb-NO" altLang="nb-NO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og Adobe </a:t>
            </a:r>
            <a:r>
              <a:rPr kumimoji="0" lang="nb-NO" altLang="nb-NO" sz="1400" b="0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stock</a:t>
            </a:r>
            <a:endParaRPr kumimoji="0" lang="nb-NO" altLang="nb-NO" sz="1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E6C5F7DE-E04D-0077-C103-29D126E3A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325" y="837642"/>
            <a:ext cx="4121578" cy="2753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89CE1C3-1083-2935-9488-8B9C042CA8AA}"/>
              </a:ext>
            </a:extLst>
          </p:cNvPr>
          <p:cNvSpPr txBox="1"/>
          <p:nvPr/>
        </p:nvSpPr>
        <p:spPr>
          <a:xfrm>
            <a:off x="10424159" y="651914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34918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174004" y="2172360"/>
            <a:ext cx="9436541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Kursdeltakerne skal: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Kunne gjengi de viktigste samtaleteknikker for god kommunikasjon ved helsehjelp via telefon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Kunne gjengi ulike måter å videreutvikle kommunikasjonsferdigheter på i AMK/LVS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582790" y="1245999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33075-FF55-ED3D-870F-ED077210C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8408196" y="1768891"/>
            <a:ext cx="3137179" cy="3124264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EBCB3DD-6FCC-9CB5-A878-95EA95EC61DB}"/>
              </a:ext>
            </a:extLst>
          </p:cNvPr>
          <p:cNvSpPr txBox="1"/>
          <p:nvPr/>
        </p:nvSpPr>
        <p:spPr>
          <a:xfrm>
            <a:off x="10508511" y="6609907"/>
            <a:ext cx="131725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600" dirty="0">
                <a:cs typeface="Calibri"/>
              </a:rPr>
              <a:t>Illustrasjon: </a:t>
            </a:r>
            <a:r>
              <a:rPr lang="nb-NO" sz="600" dirty="0">
                <a:ea typeface="+mn-lt"/>
                <a:cs typeface="+mn-lt"/>
              </a:rPr>
              <a:t>KoKom</a:t>
            </a:r>
          </a:p>
        </p:txBody>
      </p:sp>
    </p:spTree>
    <p:extLst>
      <p:ext uri="{BB962C8B-B14F-4D97-AF65-F5344CB8AC3E}">
        <p14:creationId xmlns:p14="http://schemas.microsoft.com/office/powerpoint/2010/main" val="397024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E9863C4-4B9B-C042-7902-D6357F2B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9" y="1669208"/>
            <a:ext cx="3434396" cy="3410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FFA9092-FDBD-0A23-468A-E15CE782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487" y="1324883"/>
            <a:ext cx="3626028" cy="4208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ktangel 1"/>
          <p:cNvSpPr/>
          <p:nvPr/>
        </p:nvSpPr>
        <p:spPr>
          <a:xfrm>
            <a:off x="373060" y="3000051"/>
            <a:ext cx="8257979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Hvilke tilpasninger gjør du når du snakker med venner og familie på telefon?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9C38645-DBB7-89F0-451A-9002AAD0AA37}"/>
              </a:ext>
            </a:extLst>
          </p:cNvPr>
          <p:cNvSpPr txBox="1"/>
          <p:nvPr/>
        </p:nvSpPr>
        <p:spPr>
          <a:xfrm>
            <a:off x="10508511" y="6609907"/>
            <a:ext cx="131725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600" dirty="0">
                <a:cs typeface="Calibri"/>
              </a:rPr>
              <a:t>Foto: </a:t>
            </a:r>
            <a:r>
              <a:rPr lang="nb-NO" sz="600" dirty="0" err="1">
                <a:ea typeface="+mn-lt"/>
                <a:cs typeface="+mn-lt"/>
              </a:rPr>
              <a:t>KoKom</a:t>
            </a:r>
          </a:p>
        </p:txBody>
      </p:sp>
    </p:spTree>
    <p:extLst>
      <p:ext uri="{BB962C8B-B14F-4D97-AF65-F5344CB8AC3E}">
        <p14:creationId xmlns:p14="http://schemas.microsoft.com/office/powerpoint/2010/main" val="3922087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36094D7E-74AE-9457-6CB5-449591CED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5" b="8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Mål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verktøykasse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for god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kommunikasjon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C3C1EF1-43B7-D853-5DCF-F89BD065471C}"/>
              </a:ext>
            </a:extLst>
          </p:cNvPr>
          <p:cNvSpPr txBox="1"/>
          <p:nvPr/>
        </p:nvSpPr>
        <p:spPr>
          <a:xfrm>
            <a:off x="10508511" y="6609907"/>
            <a:ext cx="131725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600">
                <a:cs typeface="Calibri"/>
              </a:rPr>
              <a:t>Foto: </a:t>
            </a:r>
            <a:r>
              <a:rPr lang="nb-NO" sz="600">
                <a:ea typeface="+mn-lt"/>
                <a:cs typeface="+mn-lt"/>
              </a:rPr>
              <a:t>Adobe </a:t>
            </a:r>
            <a:r>
              <a:rPr lang="nb-NO" sz="600" err="1">
                <a:ea typeface="+mn-lt"/>
                <a:cs typeface="+mn-lt"/>
              </a:rPr>
              <a:t>stock</a:t>
            </a:r>
          </a:p>
        </p:txBody>
      </p:sp>
    </p:spTree>
    <p:extLst>
      <p:ext uri="{BB962C8B-B14F-4D97-AF65-F5344CB8AC3E}">
        <p14:creationId xmlns:p14="http://schemas.microsoft.com/office/powerpoint/2010/main" val="283925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Diagram 40"/>
          <p:cNvGraphicFramePr/>
          <p:nvPr/>
        </p:nvGraphicFramePr>
        <p:xfrm>
          <a:off x="1944052" y="716893"/>
          <a:ext cx="8985886" cy="5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2" name="Bild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418" y="0"/>
            <a:ext cx="2031582" cy="1444487"/>
          </a:xfrm>
          <a:prstGeom prst="rect">
            <a:avLst/>
          </a:prstGeom>
        </p:spPr>
      </p:pic>
      <p:sp>
        <p:nvSpPr>
          <p:cNvPr id="43" name="Rektangel 42"/>
          <p:cNvSpPr/>
          <p:nvPr/>
        </p:nvSpPr>
        <p:spPr>
          <a:xfrm>
            <a:off x="1032753" y="716893"/>
            <a:ext cx="4184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Kompetanse består av: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Bild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6024678"/>
            <a:ext cx="518160" cy="388620"/>
          </a:xfrm>
          <a:prstGeom prst="rect">
            <a:avLst/>
          </a:prstGeom>
        </p:spPr>
      </p:pic>
      <p:grpSp>
        <p:nvGrpSpPr>
          <p:cNvPr id="45" name="Gruppe 44"/>
          <p:cNvGrpSpPr/>
          <p:nvPr/>
        </p:nvGrpSpPr>
        <p:grpSpPr>
          <a:xfrm>
            <a:off x="3007360" y="3169920"/>
            <a:ext cx="3429635" cy="3359613"/>
            <a:chOff x="1581933" y="2911009"/>
            <a:chExt cx="2911009" cy="2911009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6" name="Likebent trekant 45"/>
            <p:cNvSpPr/>
            <p:nvPr/>
          </p:nvSpPr>
          <p:spPr>
            <a:xfrm>
              <a:off x="1581933" y="2911009"/>
              <a:ext cx="2911009" cy="2911009"/>
            </a:xfrm>
            <a:prstGeom prst="triangl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167129"/>
                <a:satOff val="4478"/>
                <a:lumOff val="19726"/>
                <a:alphaOff val="0"/>
              </a:schemeClr>
            </a:fillRef>
            <a:effectRef idx="2">
              <a:schemeClr val="accent1">
                <a:shade val="50000"/>
                <a:hueOff val="167129"/>
                <a:satOff val="4478"/>
                <a:lumOff val="197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Likebent trekant 4"/>
            <p:cNvSpPr txBox="1"/>
            <p:nvPr/>
          </p:nvSpPr>
          <p:spPr>
            <a:xfrm>
              <a:off x="2309685" y="4366514"/>
              <a:ext cx="1455505" cy="145550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Kunnskap</a:t>
              </a:r>
            </a:p>
          </p:txBody>
        </p:sp>
      </p:grpSp>
      <p:sp>
        <p:nvSpPr>
          <p:cNvPr id="5" name="Pil høyre 4"/>
          <p:cNvSpPr/>
          <p:nvPr/>
        </p:nvSpPr>
        <p:spPr>
          <a:xfrm rot="1656406">
            <a:off x="2352038" y="4104640"/>
            <a:ext cx="1310640" cy="73152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3310B80-FA4F-ABAE-537B-5DDB4CAFC475}"/>
              </a:ext>
            </a:extLst>
          </p:cNvPr>
          <p:cNvSpPr txBox="1"/>
          <p:nvPr/>
        </p:nvSpPr>
        <p:spPr>
          <a:xfrm>
            <a:off x="10424159" y="651914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26784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259"/>
            <a:ext cx="12192000" cy="318352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854623" y="526887"/>
            <a:ext cx="6412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Samtaleteknikker er ulike verktøy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C678C-3A23-4A35-B1B8-C018EE132C27}"/>
              </a:ext>
            </a:extLst>
          </p:cNvPr>
          <p:cNvSpPr txBox="1"/>
          <p:nvPr/>
        </p:nvSpPr>
        <p:spPr>
          <a:xfrm>
            <a:off x="2946399" y="5660190"/>
            <a:ext cx="62858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     Kommunikasjonsmuligheter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0581B02-A0F4-AC4D-94DF-6EAE7A3F9F15}"/>
              </a:ext>
            </a:extLst>
          </p:cNvPr>
          <p:cNvSpPr/>
          <p:nvPr/>
        </p:nvSpPr>
        <p:spPr>
          <a:xfrm>
            <a:off x="2526631" y="5694947"/>
            <a:ext cx="949157" cy="3876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7C31E40-1E37-1AB1-CDC7-ACF7D20D7850}"/>
              </a:ext>
            </a:extLst>
          </p:cNvPr>
          <p:cNvSpPr txBox="1"/>
          <p:nvPr/>
        </p:nvSpPr>
        <p:spPr>
          <a:xfrm>
            <a:off x="10508511" y="6609907"/>
            <a:ext cx="1317257" cy="1846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600">
                <a:cs typeface="Calibri"/>
              </a:rPr>
              <a:t>Foto: </a:t>
            </a:r>
            <a:r>
              <a:rPr lang="nb-NO" sz="600">
                <a:ea typeface="+mn-lt"/>
                <a:cs typeface="+mn-lt"/>
              </a:rPr>
              <a:t>Adobe </a:t>
            </a:r>
            <a:r>
              <a:rPr lang="nb-NO" sz="600" err="1">
                <a:ea typeface="+mn-lt"/>
                <a:cs typeface="+mn-lt"/>
              </a:rPr>
              <a:t>stock</a:t>
            </a:r>
          </a:p>
        </p:txBody>
      </p:sp>
    </p:spTree>
    <p:extLst>
      <p:ext uri="{BB962C8B-B14F-4D97-AF65-F5344CB8AC3E}">
        <p14:creationId xmlns:p14="http://schemas.microsoft.com/office/powerpoint/2010/main" val="202829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32752" y="684129"/>
            <a:ext cx="5052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Kjernen i kommunikasjonen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uppe 25"/>
          <p:cNvGrpSpPr/>
          <p:nvPr/>
        </p:nvGrpSpPr>
        <p:grpSpPr>
          <a:xfrm>
            <a:off x="3285206" y="1552486"/>
            <a:ext cx="2319894" cy="2319894"/>
            <a:chOff x="1885104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8" name="Sektor 37"/>
            <p:cNvSpPr/>
            <p:nvPr/>
          </p:nvSpPr>
          <p:spPr>
            <a:xfrm>
              <a:off x="1885104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ektor 4"/>
            <p:cNvSpPr txBox="1"/>
            <p:nvPr/>
          </p:nvSpPr>
          <p:spPr>
            <a:xfrm>
              <a:off x="2564585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Språk</a:t>
              </a:r>
            </a:p>
          </p:txBody>
        </p:sp>
      </p:grpSp>
      <p:sp>
        <p:nvSpPr>
          <p:cNvPr id="36" name="Sektor 35"/>
          <p:cNvSpPr/>
          <p:nvPr/>
        </p:nvSpPr>
        <p:spPr>
          <a:xfrm rot="5400000">
            <a:off x="5712255" y="1552486"/>
            <a:ext cx="2319894" cy="2319894"/>
          </a:xfrm>
          <a:prstGeom prst="pieWedg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Sektor 6"/>
          <p:cNvSpPr txBox="1"/>
          <p:nvPr/>
        </p:nvSpPr>
        <p:spPr>
          <a:xfrm>
            <a:off x="5754183" y="2452758"/>
            <a:ext cx="1938225" cy="1640413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4912" tIns="184912" rIns="184912" bIns="184912" numCol="1" spcCol="1270" anchor="ctr" anchorCtr="0">
            <a:noAutofit/>
          </a:bodyPr>
          <a:lstStyle/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Stemme-bruk</a:t>
            </a:r>
          </a:p>
        </p:txBody>
      </p:sp>
      <p:grpSp>
        <p:nvGrpSpPr>
          <p:cNvPr id="28" name="Gruppe 27"/>
          <p:cNvGrpSpPr/>
          <p:nvPr/>
        </p:nvGrpSpPr>
        <p:grpSpPr>
          <a:xfrm>
            <a:off x="5712255" y="3979534"/>
            <a:ext cx="2319894" cy="2319894"/>
            <a:chOff x="4312153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4" name="Sektor 33"/>
            <p:cNvSpPr/>
            <p:nvPr/>
          </p:nvSpPr>
          <p:spPr>
            <a:xfrm rot="10800000">
              <a:off x="4312153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Sektor 8"/>
            <p:cNvSpPr txBox="1"/>
            <p:nvPr/>
          </p:nvSpPr>
          <p:spPr>
            <a:xfrm rot="21600000">
              <a:off x="4312153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Styring</a:t>
              </a:r>
            </a:p>
          </p:txBody>
        </p:sp>
      </p:grpSp>
      <p:grpSp>
        <p:nvGrpSpPr>
          <p:cNvPr id="29" name="Gruppe 28"/>
          <p:cNvGrpSpPr/>
          <p:nvPr/>
        </p:nvGrpSpPr>
        <p:grpSpPr>
          <a:xfrm>
            <a:off x="3285206" y="3979534"/>
            <a:ext cx="2319894" cy="2319894"/>
            <a:chOff x="1885104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2" name="Sektor 31"/>
            <p:cNvSpPr/>
            <p:nvPr/>
          </p:nvSpPr>
          <p:spPr>
            <a:xfrm rot="16200000">
              <a:off x="1885104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Sektor 10"/>
            <p:cNvSpPr txBox="1"/>
            <p:nvPr/>
          </p:nvSpPr>
          <p:spPr>
            <a:xfrm rot="21600000">
              <a:off x="2564585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Lytting</a:t>
              </a:r>
            </a:p>
          </p:txBody>
        </p:sp>
      </p:grpSp>
      <p:sp>
        <p:nvSpPr>
          <p:cNvPr id="30" name="Sirkelformet pil 29"/>
          <p:cNvSpPr/>
          <p:nvPr/>
        </p:nvSpPr>
        <p:spPr>
          <a:xfrm>
            <a:off x="5258188" y="3443762"/>
            <a:ext cx="800979" cy="696503"/>
          </a:xfrm>
          <a:prstGeom prst="circular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Sirkelformet pil 30"/>
          <p:cNvSpPr/>
          <p:nvPr/>
        </p:nvSpPr>
        <p:spPr>
          <a:xfrm rot="10800000">
            <a:off x="5258188" y="3711648"/>
            <a:ext cx="800979" cy="696503"/>
          </a:xfrm>
          <a:prstGeom prst="circular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0" name="Bild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11" y="3272965"/>
            <a:ext cx="1884178" cy="1413133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8192" y="0"/>
            <a:ext cx="2033808" cy="13716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9DB6E30-3E45-C520-624D-AB228636E664}"/>
              </a:ext>
            </a:extLst>
          </p:cNvPr>
          <p:cNvSpPr txBox="1"/>
          <p:nvPr/>
        </p:nvSpPr>
        <p:spPr>
          <a:xfrm>
            <a:off x="10424159" y="6519148"/>
            <a:ext cx="14307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" dirty="0"/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13840746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d7fd5-9309-423a-b0d3-bdc528a00c6f">
      <Terms xmlns="http://schemas.microsoft.com/office/infopath/2007/PartnerControls"/>
    </lcf76f155ced4ddcb4097134ff3c332f>
    <TaxCatchAll xmlns="70bd2ea5-bdb3-40dd-892e-653457c1e96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1F3C1C7FA91D4C90CC1DFEAB28AFC6" ma:contentTypeVersion="12" ma:contentTypeDescription="Opprett et nytt dokument." ma:contentTypeScope="" ma:versionID="98e337bf759f0050ddf6be74fbb39220">
  <xsd:schema xmlns:xsd="http://www.w3.org/2001/XMLSchema" xmlns:xs="http://www.w3.org/2001/XMLSchema" xmlns:p="http://schemas.microsoft.com/office/2006/metadata/properties" xmlns:ns2="820d7fd5-9309-423a-b0d3-bdc528a00c6f" xmlns:ns3="70bd2ea5-bdb3-40dd-892e-653457c1e963" targetNamespace="http://schemas.microsoft.com/office/2006/metadata/properties" ma:root="true" ma:fieldsID="a8281cb47b3bc76563f8a55c12516da8" ns2:_="" ns3:_="">
    <xsd:import namespace="820d7fd5-9309-423a-b0d3-bdc528a00c6f"/>
    <xsd:import namespace="70bd2ea5-bdb3-40dd-892e-653457c1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7fd5-9309-423a-b0d3-bdc528a00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d2ea5-bdb3-40dd-892e-653457c1e9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014a1ee-f697-4c59-b93a-b1bc24fc05b2}" ma:internalName="TaxCatchAll" ma:showField="CatchAllData" ma:web="70bd2ea5-bdb3-40dd-892e-653457c1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238C33-5CE8-4571-A665-F59FCAFAAF0D}">
  <ds:schemaRefs>
    <ds:schemaRef ds:uri="http://schemas.microsoft.com/office/2006/metadata/properties"/>
    <ds:schemaRef ds:uri="http://schemas.microsoft.com/office/infopath/2007/PartnerControls"/>
    <ds:schemaRef ds:uri="820d7fd5-9309-423a-b0d3-bdc528a00c6f"/>
    <ds:schemaRef ds:uri="70bd2ea5-bdb3-40dd-892e-653457c1e963"/>
  </ds:schemaRefs>
</ds:datastoreItem>
</file>

<file path=customXml/itemProps2.xml><?xml version="1.0" encoding="utf-8"?>
<ds:datastoreItem xmlns:ds="http://schemas.openxmlformats.org/officeDocument/2006/customXml" ds:itemID="{8841A160-A36A-45D0-8079-3176161F14EB}">
  <ds:schemaRefs>
    <ds:schemaRef ds:uri="70bd2ea5-bdb3-40dd-892e-653457c1e963"/>
    <ds:schemaRef ds:uri="820d7fd5-9309-423a-b0d3-bdc528a00c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470218-409F-4956-AA31-68974EC404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3345</Words>
  <Application>Microsoft Office PowerPoint</Application>
  <PresentationFormat>Widescreen</PresentationFormat>
  <Paragraphs>559</Paragraphs>
  <Slides>36</Slides>
  <Notes>36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Verdana</vt:lpstr>
      <vt:lpstr>1_Office-tema</vt:lpstr>
      <vt:lpstr>2_Office-tema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Realfsen, Vibeke Kristensen</dc:creator>
  <cp:lastModifiedBy>Ellingsen, Thor Andre</cp:lastModifiedBy>
  <cp:revision>16</cp:revision>
  <dcterms:created xsi:type="dcterms:W3CDTF">2023-10-27T10:04:23Z</dcterms:created>
  <dcterms:modified xsi:type="dcterms:W3CDTF">2023-11-28T13:07:29Z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Office-tema:8\1_Office-tema:8\2_Office-tema:8</vt:lpwstr>
  </property>
  <property fmtid="{D5CDD505-2E9C-101B-9397-08002B2CF9AE}" pid="3" name="ClassificationContentMarkingFooterText">
    <vt:lpwstr>Følsomhet Intern (gul)</vt:lpwstr>
  </property>
  <property fmtid="{D5CDD505-2E9C-101B-9397-08002B2CF9AE}" pid="4" name="MSIP_Label_d291ddcc-9a90-46b7-a727-d19b3ec4b730_Enabled">
    <vt:lpwstr>true</vt:lpwstr>
  </property>
  <property fmtid="{D5CDD505-2E9C-101B-9397-08002B2CF9AE}" pid="5" name="MSIP_Label_d291ddcc-9a90-46b7-a727-d19b3ec4b730_SetDate">
    <vt:lpwstr>2023-10-27T10:45:11Z</vt:lpwstr>
  </property>
  <property fmtid="{D5CDD505-2E9C-101B-9397-08002B2CF9AE}" pid="6" name="MSIP_Label_d291ddcc-9a90-46b7-a727-d19b3ec4b730_Method">
    <vt:lpwstr>Privileged</vt:lpwstr>
  </property>
  <property fmtid="{D5CDD505-2E9C-101B-9397-08002B2CF9AE}" pid="7" name="MSIP_Label_d291ddcc-9a90-46b7-a727-d19b3ec4b730_Name">
    <vt:lpwstr>Åpen</vt:lpwstr>
  </property>
  <property fmtid="{D5CDD505-2E9C-101B-9397-08002B2CF9AE}" pid="8" name="MSIP_Label_d291ddcc-9a90-46b7-a727-d19b3ec4b730_SiteId">
    <vt:lpwstr>bdcbe535-f3cf-49f5-8a6a-fb6d98dc7837</vt:lpwstr>
  </property>
  <property fmtid="{D5CDD505-2E9C-101B-9397-08002B2CF9AE}" pid="9" name="MSIP_Label_d291ddcc-9a90-46b7-a727-d19b3ec4b730_ActionId">
    <vt:lpwstr>682ba72f-3003-4b94-bc86-188956b1d1c7</vt:lpwstr>
  </property>
  <property fmtid="{D5CDD505-2E9C-101B-9397-08002B2CF9AE}" pid="10" name="MSIP_Label_d291ddcc-9a90-46b7-a727-d19b3ec4b730_ContentBits">
    <vt:lpwstr>0</vt:lpwstr>
  </property>
  <property fmtid="{D5CDD505-2E9C-101B-9397-08002B2CF9AE}" pid="11" name="ContentTypeId">
    <vt:lpwstr>0x010100CD1F3C1C7FA91D4C90CC1DFEAB28AFC6</vt:lpwstr>
  </property>
  <property fmtid="{D5CDD505-2E9C-101B-9397-08002B2CF9AE}" pid="12" name="MediaServiceImageTags">
    <vt:lpwstr/>
  </property>
</Properties>
</file>