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31"/>
  </p:notesMasterIdLst>
  <p:sldIdLst>
    <p:sldId id="304" r:id="rId6"/>
    <p:sldId id="302" r:id="rId7"/>
    <p:sldId id="303" r:id="rId8"/>
    <p:sldId id="328" r:id="rId9"/>
    <p:sldId id="301" r:id="rId10"/>
    <p:sldId id="351" r:id="rId11"/>
    <p:sldId id="299" r:id="rId12"/>
    <p:sldId id="350" r:id="rId13"/>
    <p:sldId id="297" r:id="rId14"/>
    <p:sldId id="365" r:id="rId15"/>
    <p:sldId id="295" r:id="rId16"/>
    <p:sldId id="294" r:id="rId17"/>
    <p:sldId id="293" r:id="rId18"/>
    <p:sldId id="292" r:id="rId19"/>
    <p:sldId id="291" r:id="rId20"/>
    <p:sldId id="357" r:id="rId21"/>
    <p:sldId id="289" r:id="rId22"/>
    <p:sldId id="288" r:id="rId23"/>
    <p:sldId id="262" r:id="rId24"/>
    <p:sldId id="366" r:id="rId25"/>
    <p:sldId id="316" r:id="rId26"/>
    <p:sldId id="364" r:id="rId27"/>
    <p:sldId id="352" r:id="rId28"/>
    <p:sldId id="312" r:id="rId29"/>
    <p:sldId id="311" r:id="rId3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42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7FFF8B-4604-4765-A2F7-82A5975F9A75}" v="50" dt="2023-11-27T12:12:53.836"/>
    <p1510:client id="{B059C968-F460-45D8-BE6B-8CFCA854855E}" v="70" dt="2023-11-27T12:09:15.226"/>
    <p1510:client id="{F224412B-F2CB-404E-9303-1FBC0DAD908B}" v="77" dt="2023-11-27T07:57:43.7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459"/>
        <p:guide pos="393"/>
        <p:guide pos="4226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ingsen, Thor Andre" userId="S::thae@ihelse.net::63925441-3473-4800-afc1-e5743549fef7" providerId="AD" clId="Web-{1C9B152C-234F-4257-9A8A-EC11662CCE67}"/>
    <pc:docChg chg="modSld sldOrd">
      <pc:chgData name="Ellingsen, Thor Andre" userId="S::thae@ihelse.net::63925441-3473-4800-afc1-e5743549fef7" providerId="AD" clId="Web-{1C9B152C-234F-4257-9A8A-EC11662CCE67}" dt="2023-11-24T12:16:14.676" v="74" actId="14100"/>
      <pc:docMkLst>
        <pc:docMk/>
      </pc:docMkLst>
      <pc:sldChg chg="addSp modSp">
        <pc:chgData name="Ellingsen, Thor Andre" userId="S::thae@ihelse.net::63925441-3473-4800-afc1-e5743549fef7" providerId="AD" clId="Web-{1C9B152C-234F-4257-9A8A-EC11662CCE67}" dt="2023-11-24T12:16:14.676" v="74" actId="14100"/>
        <pc:sldMkLst>
          <pc:docMk/>
          <pc:sldMk cId="4198589360" sldId="294"/>
        </pc:sldMkLst>
        <pc:spChg chg="add mod">
          <ac:chgData name="Ellingsen, Thor Andre" userId="S::thae@ihelse.net::63925441-3473-4800-afc1-e5743549fef7" providerId="AD" clId="Web-{1C9B152C-234F-4257-9A8A-EC11662CCE67}" dt="2023-11-24T09:52:42.585" v="63" actId="20577"/>
          <ac:spMkLst>
            <pc:docMk/>
            <pc:sldMk cId="4198589360" sldId="294"/>
            <ac:spMk id="5" creationId="{DB3D4715-D630-F623-722A-5C23F1AAD75A}"/>
          </ac:spMkLst>
        </pc:spChg>
        <pc:picChg chg="mod">
          <ac:chgData name="Ellingsen, Thor Andre" userId="S::thae@ihelse.net::63925441-3473-4800-afc1-e5743549fef7" providerId="AD" clId="Web-{1C9B152C-234F-4257-9A8A-EC11662CCE67}" dt="2023-11-24T12:16:14.676" v="74" actId="14100"/>
          <ac:picMkLst>
            <pc:docMk/>
            <pc:sldMk cId="4198589360" sldId="294"/>
            <ac:picMk id="6" creationId="{00000000-0000-0000-0000-000000000000}"/>
          </ac:picMkLst>
        </pc:picChg>
      </pc:sldChg>
      <pc:sldChg chg="addSp delSp modSp ord">
        <pc:chgData name="Ellingsen, Thor Andre" userId="S::thae@ihelse.net::63925441-3473-4800-afc1-e5743549fef7" providerId="AD" clId="Web-{1C9B152C-234F-4257-9A8A-EC11662CCE67}" dt="2023-11-24T09:52:22.178" v="58" actId="20577"/>
        <pc:sldMkLst>
          <pc:docMk/>
          <pc:sldMk cId="4161400973" sldId="295"/>
        </pc:sldMkLst>
        <pc:spChg chg="add del mod">
          <ac:chgData name="Ellingsen, Thor Andre" userId="S::thae@ihelse.net::63925441-3473-4800-afc1-e5743549fef7" providerId="AD" clId="Web-{1C9B152C-234F-4257-9A8A-EC11662CCE67}" dt="2023-11-24T09:51:00.912" v="51"/>
          <ac:spMkLst>
            <pc:docMk/>
            <pc:sldMk cId="4161400973" sldId="295"/>
            <ac:spMk id="5" creationId="{994AB478-6DAE-9D04-5BAA-5A354A0FA1C3}"/>
          </ac:spMkLst>
        </pc:spChg>
        <pc:spChg chg="add mod">
          <ac:chgData name="Ellingsen, Thor Andre" userId="S::thae@ihelse.net::63925441-3473-4800-afc1-e5743549fef7" providerId="AD" clId="Web-{1C9B152C-234F-4257-9A8A-EC11662CCE67}" dt="2023-11-24T09:52:22.178" v="58" actId="20577"/>
          <ac:spMkLst>
            <pc:docMk/>
            <pc:sldMk cId="4161400973" sldId="295"/>
            <ac:spMk id="8" creationId="{A40EB739-B443-D56F-A7F2-E2F1BED1E87A}"/>
          </ac:spMkLst>
        </pc:spChg>
      </pc:sldChg>
      <pc:sldChg chg="addSp modSp">
        <pc:chgData name="Ellingsen, Thor Andre" userId="S::thae@ihelse.net::63925441-3473-4800-afc1-e5743549fef7" providerId="AD" clId="Web-{1C9B152C-234F-4257-9A8A-EC11662CCE67}" dt="2023-11-24T09:50:46.006" v="47" actId="20577"/>
        <pc:sldMkLst>
          <pc:docMk/>
          <pc:sldMk cId="220681895" sldId="299"/>
        </pc:sldMkLst>
        <pc:spChg chg="add mod">
          <ac:chgData name="Ellingsen, Thor Andre" userId="S::thae@ihelse.net::63925441-3473-4800-afc1-e5743549fef7" providerId="AD" clId="Web-{1C9B152C-234F-4257-9A8A-EC11662CCE67}" dt="2023-11-24T09:50:46.006" v="47" actId="20577"/>
          <ac:spMkLst>
            <pc:docMk/>
            <pc:sldMk cId="220681895" sldId="299"/>
            <ac:spMk id="6" creationId="{4969F6D1-BF37-705E-598E-9DE9BD969507}"/>
          </ac:spMkLst>
        </pc:spChg>
      </pc:sldChg>
      <pc:sldChg chg="addSp modSp">
        <pc:chgData name="Ellingsen, Thor Andre" userId="S::thae@ihelse.net::63925441-3473-4800-afc1-e5743549fef7" providerId="AD" clId="Web-{1C9B152C-234F-4257-9A8A-EC11662CCE67}" dt="2023-11-24T09:49:58.771" v="39" actId="20577"/>
        <pc:sldMkLst>
          <pc:docMk/>
          <pc:sldMk cId="268679925" sldId="301"/>
        </pc:sldMkLst>
        <pc:spChg chg="add mod">
          <ac:chgData name="Ellingsen, Thor Andre" userId="S::thae@ihelse.net::63925441-3473-4800-afc1-e5743549fef7" providerId="AD" clId="Web-{1C9B152C-234F-4257-9A8A-EC11662CCE67}" dt="2023-11-24T09:49:58.771" v="39" actId="20577"/>
          <ac:spMkLst>
            <pc:docMk/>
            <pc:sldMk cId="268679925" sldId="301"/>
            <ac:spMk id="6" creationId="{385D2F09-55D6-06CF-24CC-86015EA9DACD}"/>
          </ac:spMkLst>
        </pc:spChg>
      </pc:sldChg>
      <pc:sldChg chg="addSp modSp">
        <pc:chgData name="Ellingsen, Thor Andre" userId="S::thae@ihelse.net::63925441-3473-4800-afc1-e5743549fef7" providerId="AD" clId="Web-{1C9B152C-234F-4257-9A8A-EC11662CCE67}" dt="2023-11-24T09:48:34.989" v="29" actId="1076"/>
        <pc:sldMkLst>
          <pc:docMk/>
          <pc:sldMk cId="125997081" sldId="302"/>
        </pc:sldMkLst>
        <pc:spChg chg="add mod">
          <ac:chgData name="Ellingsen, Thor Andre" userId="S::thae@ihelse.net::63925441-3473-4800-afc1-e5743549fef7" providerId="AD" clId="Web-{1C9B152C-234F-4257-9A8A-EC11662CCE67}" dt="2023-11-24T09:48:34.989" v="29" actId="1076"/>
          <ac:spMkLst>
            <pc:docMk/>
            <pc:sldMk cId="125997081" sldId="302"/>
            <ac:spMk id="7" creationId="{B4692AD8-83DF-8A24-6BEC-F2C405390BA6}"/>
          </ac:spMkLst>
        </pc:spChg>
      </pc:sldChg>
      <pc:sldChg chg="addSp delSp modSp ord">
        <pc:chgData name="Ellingsen, Thor Andre" userId="S::thae@ihelse.net::63925441-3473-4800-afc1-e5743549fef7" providerId="AD" clId="Web-{1C9B152C-234F-4257-9A8A-EC11662CCE67}" dt="2023-11-24T09:47:19.738" v="23" actId="1076"/>
        <pc:sldMkLst>
          <pc:docMk/>
          <pc:sldMk cId="2920824712" sldId="303"/>
        </pc:sldMkLst>
        <pc:spChg chg="add del">
          <ac:chgData name="Ellingsen, Thor Andre" userId="S::thae@ihelse.net::63925441-3473-4800-afc1-e5743549fef7" providerId="AD" clId="Web-{1C9B152C-234F-4257-9A8A-EC11662CCE67}" dt="2023-11-24T09:44:49.800" v="2"/>
          <ac:spMkLst>
            <pc:docMk/>
            <pc:sldMk cId="2920824712" sldId="303"/>
            <ac:spMk id="3" creationId="{F77572FD-338C-E6A6-4D9E-592B13705C03}"/>
          </ac:spMkLst>
        </pc:spChg>
        <pc:spChg chg="add mod">
          <ac:chgData name="Ellingsen, Thor Andre" userId="S::thae@ihelse.net::63925441-3473-4800-afc1-e5743549fef7" providerId="AD" clId="Web-{1C9B152C-234F-4257-9A8A-EC11662CCE67}" dt="2023-11-24T09:47:19.738" v="23" actId="1076"/>
          <ac:spMkLst>
            <pc:docMk/>
            <pc:sldMk cId="2920824712" sldId="303"/>
            <ac:spMk id="6" creationId="{5B62BAAE-AB1D-B1DF-6278-43A9F0CF1306}"/>
          </ac:spMkLst>
        </pc:spChg>
      </pc:sldChg>
      <pc:sldChg chg="addSp delSp modSp">
        <pc:chgData name="Ellingsen, Thor Andre" userId="S::thae@ihelse.net::63925441-3473-4800-afc1-e5743549fef7" providerId="AD" clId="Web-{1C9B152C-234F-4257-9A8A-EC11662CCE67}" dt="2023-11-24T09:49:37.365" v="36"/>
        <pc:sldMkLst>
          <pc:docMk/>
          <pc:sldMk cId="723652989" sldId="328"/>
        </pc:sldMkLst>
        <pc:spChg chg="add del mod">
          <ac:chgData name="Ellingsen, Thor Andre" userId="S::thae@ihelse.net::63925441-3473-4800-afc1-e5743549fef7" providerId="AD" clId="Web-{1C9B152C-234F-4257-9A8A-EC11662CCE67}" dt="2023-11-24T09:49:11.958" v="35"/>
          <ac:spMkLst>
            <pc:docMk/>
            <pc:sldMk cId="723652989" sldId="328"/>
            <ac:spMk id="3" creationId="{1C92FE47-5E14-17C9-B5E2-F375437B3917}"/>
          </ac:spMkLst>
        </pc:spChg>
        <pc:spChg chg="add">
          <ac:chgData name="Ellingsen, Thor Andre" userId="S::thae@ihelse.net::63925441-3473-4800-afc1-e5743549fef7" providerId="AD" clId="Web-{1C9B152C-234F-4257-9A8A-EC11662CCE67}" dt="2023-11-24T09:49:37.365" v="36"/>
          <ac:spMkLst>
            <pc:docMk/>
            <pc:sldMk cId="723652989" sldId="328"/>
            <ac:spMk id="5" creationId="{5BAEBF48-76A1-3351-63DA-D9028B165094}"/>
          </ac:spMkLst>
        </pc:spChg>
      </pc:sldChg>
      <pc:sldChg chg="addSp modSp">
        <pc:chgData name="Ellingsen, Thor Andre" userId="S::thae@ihelse.net::63925441-3473-4800-afc1-e5743549fef7" providerId="AD" clId="Web-{1C9B152C-234F-4257-9A8A-EC11662CCE67}" dt="2023-11-24T09:53:16.694" v="72" actId="20577"/>
        <pc:sldMkLst>
          <pc:docMk/>
          <pc:sldMk cId="583884043" sldId="357"/>
        </pc:sldMkLst>
        <pc:spChg chg="add">
          <ac:chgData name="Ellingsen, Thor Andre" userId="S::thae@ihelse.net::63925441-3473-4800-afc1-e5743549fef7" providerId="AD" clId="Web-{1C9B152C-234F-4257-9A8A-EC11662CCE67}" dt="2023-11-24T09:52:54.522" v="64"/>
          <ac:spMkLst>
            <pc:docMk/>
            <pc:sldMk cId="583884043" sldId="357"/>
            <ac:spMk id="7" creationId="{ACB7552B-B3A1-48B2-C683-DE4333E4986F}"/>
          </ac:spMkLst>
        </pc:spChg>
        <pc:spChg chg="add mod">
          <ac:chgData name="Ellingsen, Thor Andre" userId="S::thae@ihelse.net::63925441-3473-4800-afc1-e5743549fef7" providerId="AD" clId="Web-{1C9B152C-234F-4257-9A8A-EC11662CCE67}" dt="2023-11-24T09:53:16.694" v="72" actId="20577"/>
          <ac:spMkLst>
            <pc:docMk/>
            <pc:sldMk cId="583884043" sldId="357"/>
            <ac:spMk id="9" creationId="{D8A2E528-F298-DB3E-C2B1-D36E34DDEA3C}"/>
          </ac:spMkLst>
        </pc:spChg>
      </pc:sldChg>
    </pc:docChg>
  </pc:docChgLst>
  <pc:docChgLst>
    <pc:chgData name="Ellingsen, Thor Andre" userId="63925441-3473-4800-afc1-e5743549fef7" providerId="ADAL" clId="{887FFF8B-4604-4765-A2F7-82A5975F9A75}"/>
    <pc:docChg chg="modSld">
      <pc:chgData name="Ellingsen, Thor Andre" userId="63925441-3473-4800-afc1-e5743549fef7" providerId="ADAL" clId="{887FFF8B-4604-4765-A2F7-82A5975F9A75}" dt="2023-11-27T12:12:53.836" v="45" actId="1036"/>
      <pc:docMkLst>
        <pc:docMk/>
      </pc:docMkLst>
      <pc:sldChg chg="modSp mod">
        <pc:chgData name="Ellingsen, Thor Andre" userId="63925441-3473-4800-afc1-e5743549fef7" providerId="ADAL" clId="{887FFF8B-4604-4765-A2F7-82A5975F9A75}" dt="2023-11-27T12:12:53.836" v="45" actId="1036"/>
        <pc:sldMkLst>
          <pc:docMk/>
          <pc:sldMk cId="3206635574" sldId="288"/>
        </pc:sldMkLst>
        <pc:picChg chg="mod">
          <ac:chgData name="Ellingsen, Thor Andre" userId="63925441-3473-4800-afc1-e5743549fef7" providerId="ADAL" clId="{887FFF8B-4604-4765-A2F7-82A5975F9A75}" dt="2023-11-27T12:12:53.836" v="45" actId="1036"/>
          <ac:picMkLst>
            <pc:docMk/>
            <pc:sldMk cId="3206635574" sldId="288"/>
            <ac:picMk id="5" creationId="{60248100-521B-0B9B-5BF2-77C0D9FC6C6A}"/>
          </ac:picMkLst>
        </pc:picChg>
      </pc:sldChg>
      <pc:sldChg chg="modSp mod">
        <pc:chgData name="Ellingsen, Thor Andre" userId="63925441-3473-4800-afc1-e5743549fef7" providerId="ADAL" clId="{887FFF8B-4604-4765-A2F7-82A5975F9A75}" dt="2023-11-27T12:12:38.286" v="36" actId="14100"/>
        <pc:sldMkLst>
          <pc:docMk/>
          <pc:sldMk cId="2493895475" sldId="289"/>
        </pc:sldMkLst>
        <pc:picChg chg="mod">
          <ac:chgData name="Ellingsen, Thor Andre" userId="63925441-3473-4800-afc1-e5743549fef7" providerId="ADAL" clId="{887FFF8B-4604-4765-A2F7-82A5975F9A75}" dt="2023-11-27T12:12:38.286" v="36" actId="14100"/>
          <ac:picMkLst>
            <pc:docMk/>
            <pc:sldMk cId="2493895475" sldId="289"/>
            <ac:picMk id="8" creationId="{E504FD5C-00D6-B6BD-1D1E-CB4501A9152D}"/>
          </ac:picMkLst>
        </pc:picChg>
      </pc:sldChg>
      <pc:sldChg chg="modSp mod">
        <pc:chgData name="Ellingsen, Thor Andre" userId="63925441-3473-4800-afc1-e5743549fef7" providerId="ADAL" clId="{887FFF8B-4604-4765-A2F7-82A5975F9A75}" dt="2023-11-27T12:12:17.232" v="33" actId="1076"/>
        <pc:sldMkLst>
          <pc:docMk/>
          <pc:sldMk cId="2181085550" sldId="291"/>
        </pc:sldMkLst>
        <pc:picChg chg="mod">
          <ac:chgData name="Ellingsen, Thor Andre" userId="63925441-3473-4800-afc1-e5743549fef7" providerId="ADAL" clId="{887FFF8B-4604-4765-A2F7-82A5975F9A75}" dt="2023-11-27T12:12:17.232" v="33" actId="1076"/>
          <ac:picMkLst>
            <pc:docMk/>
            <pc:sldMk cId="2181085550" sldId="291"/>
            <ac:picMk id="8" creationId="{C53038A7-DB04-C1C8-C158-9CF6076A7DA3}"/>
          </ac:picMkLst>
        </pc:picChg>
      </pc:sldChg>
      <pc:sldChg chg="modSp mod">
        <pc:chgData name="Ellingsen, Thor Andre" userId="63925441-3473-4800-afc1-e5743549fef7" providerId="ADAL" clId="{887FFF8B-4604-4765-A2F7-82A5975F9A75}" dt="2023-11-27T12:12:05.779" v="32" actId="1038"/>
        <pc:sldMkLst>
          <pc:docMk/>
          <pc:sldMk cId="456171940" sldId="293"/>
        </pc:sldMkLst>
        <pc:picChg chg="mod">
          <ac:chgData name="Ellingsen, Thor Andre" userId="63925441-3473-4800-afc1-e5743549fef7" providerId="ADAL" clId="{887FFF8B-4604-4765-A2F7-82A5975F9A75}" dt="2023-11-27T12:12:05.779" v="32" actId="1038"/>
          <ac:picMkLst>
            <pc:docMk/>
            <pc:sldMk cId="456171940" sldId="293"/>
            <ac:picMk id="9" creationId="{6CB4B98C-7BA3-6F3F-DFC2-D51AF47BBF15}"/>
          </ac:picMkLst>
        </pc:picChg>
      </pc:sldChg>
      <pc:sldChg chg="modSp mod">
        <pc:chgData name="Ellingsen, Thor Andre" userId="63925441-3473-4800-afc1-e5743549fef7" providerId="ADAL" clId="{887FFF8B-4604-4765-A2F7-82A5975F9A75}" dt="2023-11-27T12:12:24.481" v="34" actId="14100"/>
        <pc:sldMkLst>
          <pc:docMk/>
          <pc:sldMk cId="583884043" sldId="357"/>
        </pc:sldMkLst>
        <pc:picChg chg="mod">
          <ac:chgData name="Ellingsen, Thor Andre" userId="63925441-3473-4800-afc1-e5743549fef7" providerId="ADAL" clId="{887FFF8B-4604-4765-A2F7-82A5975F9A75}" dt="2023-11-27T12:12:24.481" v="34" actId="14100"/>
          <ac:picMkLst>
            <pc:docMk/>
            <pc:sldMk cId="583884043" sldId="357"/>
            <ac:picMk id="5" creationId="{AB2A0BD3-049E-6DF3-8C78-5246BAFA2C92}"/>
          </ac:picMkLst>
        </pc:picChg>
      </pc:sldChg>
    </pc:docChg>
  </pc:docChgLst>
  <pc:docChgLst>
    <pc:chgData name="Realfsen, Vibeke Kristensen" userId="94b46ba9-df15-4d3d-b4b5-825b3b406f75" providerId="ADAL" clId="{9E248D1C-6A87-4B35-BC73-B1012EFD0678}"/>
    <pc:docChg chg="mod modSld modMainMaster">
      <pc:chgData name="Realfsen, Vibeke Kristensen" userId="94b46ba9-df15-4d3d-b4b5-825b3b406f75" providerId="ADAL" clId="{9E248D1C-6A87-4B35-BC73-B1012EFD0678}" dt="2023-10-27T06:20:46.137" v="13" actId="20577"/>
      <pc:docMkLst>
        <pc:docMk/>
      </pc:docMkLst>
      <pc:sldChg chg="modSp mod">
        <pc:chgData name="Realfsen, Vibeke Kristensen" userId="94b46ba9-df15-4d3d-b4b5-825b3b406f75" providerId="ADAL" clId="{9E248D1C-6A87-4B35-BC73-B1012EFD0678}" dt="2023-10-27T06:20:46.137" v="13" actId="20577"/>
        <pc:sldMkLst>
          <pc:docMk/>
          <pc:sldMk cId="2195905817" sldId="311"/>
        </pc:sldMkLst>
        <pc:spChg chg="mod">
          <ac:chgData name="Realfsen, Vibeke Kristensen" userId="94b46ba9-df15-4d3d-b4b5-825b3b406f75" providerId="ADAL" clId="{9E248D1C-6A87-4B35-BC73-B1012EFD0678}" dt="2023-10-27T06:20:46.137" v="13" actId="20577"/>
          <ac:spMkLst>
            <pc:docMk/>
            <pc:sldMk cId="2195905817" sldId="311"/>
            <ac:spMk id="7" creationId="{00000000-0000-0000-0000-000000000000}"/>
          </ac:spMkLst>
        </pc:spChg>
      </pc:sldChg>
      <pc:sldMasterChg chg="delSp mod">
        <pc:chgData name="Realfsen, Vibeke Kristensen" userId="94b46ba9-df15-4d3d-b4b5-825b3b406f75" providerId="ADAL" clId="{9E248D1C-6A87-4B35-BC73-B1012EFD0678}" dt="2023-10-27T06:20:16.824" v="0" actId="33475"/>
        <pc:sldMasterMkLst>
          <pc:docMk/>
          <pc:sldMasterMk cId="2474959573" sldId="2147483660"/>
        </pc:sldMasterMkLst>
        <pc:spChg chg="del">
          <ac:chgData name="Realfsen, Vibeke Kristensen" userId="94b46ba9-df15-4d3d-b4b5-825b3b406f75" providerId="ADAL" clId="{9E248D1C-6A87-4B35-BC73-B1012EFD0678}" dt="2023-10-27T06:20:16.824" v="0" actId="33475"/>
          <ac:spMkLst>
            <pc:docMk/>
            <pc:sldMasterMk cId="2474959573" sldId="2147483660"/>
            <ac:spMk id="8" creationId="{E6E4922B-35F6-5EA4-4E83-2012F2A0C31F}"/>
          </ac:spMkLst>
        </pc:spChg>
      </pc:sldMasterChg>
      <pc:sldMasterChg chg="delSp mod">
        <pc:chgData name="Realfsen, Vibeke Kristensen" userId="94b46ba9-df15-4d3d-b4b5-825b3b406f75" providerId="ADAL" clId="{9E248D1C-6A87-4B35-BC73-B1012EFD0678}" dt="2023-10-27T06:20:16.824" v="0" actId="33475"/>
        <pc:sldMasterMkLst>
          <pc:docMk/>
          <pc:sldMasterMk cId="474310338" sldId="2147483672"/>
        </pc:sldMasterMkLst>
        <pc:spChg chg="del">
          <ac:chgData name="Realfsen, Vibeke Kristensen" userId="94b46ba9-df15-4d3d-b4b5-825b3b406f75" providerId="ADAL" clId="{9E248D1C-6A87-4B35-BC73-B1012EFD0678}" dt="2023-10-27T06:20:16.824" v="0" actId="33475"/>
          <ac:spMkLst>
            <pc:docMk/>
            <pc:sldMasterMk cId="474310338" sldId="2147483672"/>
            <ac:spMk id="8" creationId="{B5605855-2407-4B97-359F-307E76FA2E46}"/>
          </ac:spMkLst>
        </pc:spChg>
      </pc:sldMasterChg>
    </pc:docChg>
  </pc:docChgLst>
  <pc:docChgLst>
    <pc:chgData name="Ellingsen, Thor Andre" userId="S::thae@ihelse.net::63925441-3473-4800-afc1-e5743549fef7" providerId="AD" clId="Web-{B059C968-F460-45D8-BE6B-8CFCA854855E}"/>
    <pc:docChg chg="modSld">
      <pc:chgData name="Ellingsen, Thor Andre" userId="S::thae@ihelse.net::63925441-3473-4800-afc1-e5743549fef7" providerId="AD" clId="Web-{B059C968-F460-45D8-BE6B-8CFCA854855E}" dt="2023-11-27T12:09:15.226" v="69" actId="14100"/>
      <pc:docMkLst>
        <pc:docMk/>
      </pc:docMkLst>
      <pc:sldChg chg="addSp delSp modSp">
        <pc:chgData name="Ellingsen, Thor Andre" userId="S::thae@ihelse.net::63925441-3473-4800-afc1-e5743549fef7" providerId="AD" clId="Web-{B059C968-F460-45D8-BE6B-8CFCA854855E}" dt="2023-11-27T12:09:15.226" v="69" actId="14100"/>
        <pc:sldMkLst>
          <pc:docMk/>
          <pc:sldMk cId="3206635574" sldId="288"/>
        </pc:sldMkLst>
        <pc:picChg chg="del">
          <ac:chgData name="Ellingsen, Thor Andre" userId="S::thae@ihelse.net::63925441-3473-4800-afc1-e5743549fef7" providerId="AD" clId="Web-{B059C968-F460-45D8-BE6B-8CFCA854855E}" dt="2023-11-27T12:09:07.663" v="66"/>
          <ac:picMkLst>
            <pc:docMk/>
            <pc:sldMk cId="3206635574" sldId="288"/>
            <ac:picMk id="2" creationId="{4A934DB1-AEC7-2A58-123C-F173724C4721}"/>
          </ac:picMkLst>
        </pc:picChg>
        <pc:picChg chg="add mod">
          <ac:chgData name="Ellingsen, Thor Andre" userId="S::thae@ihelse.net::63925441-3473-4800-afc1-e5743549fef7" providerId="AD" clId="Web-{B059C968-F460-45D8-BE6B-8CFCA854855E}" dt="2023-11-27T12:09:15.226" v="69" actId="14100"/>
          <ac:picMkLst>
            <pc:docMk/>
            <pc:sldMk cId="3206635574" sldId="288"/>
            <ac:picMk id="5" creationId="{60248100-521B-0B9B-5BF2-77C0D9FC6C6A}"/>
          </ac:picMkLst>
        </pc:picChg>
      </pc:sldChg>
      <pc:sldChg chg="addSp delSp modSp">
        <pc:chgData name="Ellingsen, Thor Andre" userId="S::thae@ihelse.net::63925441-3473-4800-afc1-e5743549fef7" providerId="AD" clId="Web-{B059C968-F460-45D8-BE6B-8CFCA854855E}" dt="2023-11-27T12:09:04.241" v="65" actId="1076"/>
        <pc:sldMkLst>
          <pc:docMk/>
          <pc:sldMk cId="2493895475" sldId="289"/>
        </pc:sldMkLst>
        <pc:picChg chg="mod">
          <ac:chgData name="Ellingsen, Thor Andre" userId="S::thae@ihelse.net::63925441-3473-4800-afc1-e5743549fef7" providerId="AD" clId="Web-{B059C968-F460-45D8-BE6B-8CFCA854855E}" dt="2023-11-27T12:09:04.241" v="65" actId="1076"/>
          <ac:picMkLst>
            <pc:docMk/>
            <pc:sldMk cId="2493895475" sldId="289"/>
            <ac:picMk id="2" creationId="{1173810F-0E50-5404-6974-B7915C64758A}"/>
          </ac:picMkLst>
        </pc:picChg>
        <pc:picChg chg="add del mod">
          <ac:chgData name="Ellingsen, Thor Andre" userId="S::thae@ihelse.net::63925441-3473-4800-afc1-e5743549fef7" providerId="AD" clId="Web-{B059C968-F460-45D8-BE6B-8CFCA854855E}" dt="2023-11-27T12:08:53.522" v="62"/>
          <ac:picMkLst>
            <pc:docMk/>
            <pc:sldMk cId="2493895475" sldId="289"/>
            <ac:picMk id="3" creationId="{8EDD8BF2-6503-0786-3EB8-D520AB98F492}"/>
          </ac:picMkLst>
        </pc:picChg>
        <pc:picChg chg="del">
          <ac:chgData name="Ellingsen, Thor Andre" userId="S::thae@ihelse.net::63925441-3473-4800-afc1-e5743549fef7" providerId="AD" clId="Web-{B059C968-F460-45D8-BE6B-8CFCA854855E}" dt="2023-11-27T12:08:44.288" v="55"/>
          <ac:picMkLst>
            <pc:docMk/>
            <pc:sldMk cId="2493895475" sldId="289"/>
            <ac:picMk id="6" creationId="{00000000-0000-0000-0000-000000000000}"/>
          </ac:picMkLst>
        </pc:picChg>
        <pc:picChg chg="add mod">
          <ac:chgData name="Ellingsen, Thor Andre" userId="S::thae@ihelse.net::63925441-3473-4800-afc1-e5743549fef7" providerId="AD" clId="Web-{B059C968-F460-45D8-BE6B-8CFCA854855E}" dt="2023-11-27T12:08:59.382" v="64" actId="14100"/>
          <ac:picMkLst>
            <pc:docMk/>
            <pc:sldMk cId="2493895475" sldId="289"/>
            <ac:picMk id="8" creationId="{E504FD5C-00D6-B6BD-1D1E-CB4501A9152D}"/>
          </ac:picMkLst>
        </pc:picChg>
      </pc:sldChg>
      <pc:sldChg chg="addSp delSp modSp">
        <pc:chgData name="Ellingsen, Thor Andre" userId="S::thae@ihelse.net::63925441-3473-4800-afc1-e5743549fef7" providerId="AD" clId="Web-{B059C968-F460-45D8-BE6B-8CFCA854855E}" dt="2023-11-27T12:06:20.568" v="39" actId="14100"/>
        <pc:sldMkLst>
          <pc:docMk/>
          <pc:sldMk cId="2181085550" sldId="291"/>
        </pc:sldMkLst>
        <pc:picChg chg="add del mod">
          <ac:chgData name="Ellingsen, Thor Andre" userId="S::thae@ihelse.net::63925441-3473-4800-afc1-e5743549fef7" providerId="AD" clId="Web-{B059C968-F460-45D8-BE6B-8CFCA854855E}" dt="2023-11-27T12:06:14.709" v="37"/>
          <ac:picMkLst>
            <pc:docMk/>
            <pc:sldMk cId="2181085550" sldId="291"/>
            <ac:picMk id="2" creationId="{0171501E-DB5F-539E-C740-145B106F212E}"/>
          </ac:picMkLst>
        </pc:picChg>
        <pc:picChg chg="del">
          <ac:chgData name="Ellingsen, Thor Andre" userId="S::thae@ihelse.net::63925441-3473-4800-afc1-e5743549fef7" providerId="AD" clId="Web-{B059C968-F460-45D8-BE6B-8CFCA854855E}" dt="2023-11-27T12:05:58.708" v="27"/>
          <ac:picMkLst>
            <pc:docMk/>
            <pc:sldMk cId="2181085550" sldId="291"/>
            <ac:picMk id="6" creationId="{00000000-0000-0000-0000-000000000000}"/>
          </ac:picMkLst>
        </pc:picChg>
        <pc:picChg chg="add del mod">
          <ac:chgData name="Ellingsen, Thor Andre" userId="S::thae@ihelse.net::63925441-3473-4800-afc1-e5743549fef7" providerId="AD" clId="Web-{B059C968-F460-45D8-BE6B-8CFCA854855E}" dt="2023-11-27T12:06:14.709" v="36"/>
          <ac:picMkLst>
            <pc:docMk/>
            <pc:sldMk cId="2181085550" sldId="291"/>
            <ac:picMk id="7" creationId="{F749945E-5418-F399-ED22-1A85B3746FD5}"/>
          </ac:picMkLst>
        </pc:picChg>
        <pc:picChg chg="add mod">
          <ac:chgData name="Ellingsen, Thor Andre" userId="S::thae@ihelse.net::63925441-3473-4800-afc1-e5743549fef7" providerId="AD" clId="Web-{B059C968-F460-45D8-BE6B-8CFCA854855E}" dt="2023-11-27T12:06:20.568" v="39" actId="14100"/>
          <ac:picMkLst>
            <pc:docMk/>
            <pc:sldMk cId="2181085550" sldId="291"/>
            <ac:picMk id="8" creationId="{C53038A7-DB04-C1C8-C158-9CF6076A7DA3}"/>
          </ac:picMkLst>
        </pc:picChg>
        <pc:picChg chg="add del mod">
          <ac:chgData name="Ellingsen, Thor Andre" userId="S::thae@ihelse.net::63925441-3473-4800-afc1-e5743549fef7" providerId="AD" clId="Web-{B059C968-F460-45D8-BE6B-8CFCA854855E}" dt="2023-11-27T12:06:14.709" v="35"/>
          <ac:picMkLst>
            <pc:docMk/>
            <pc:sldMk cId="2181085550" sldId="291"/>
            <ac:picMk id="9" creationId="{A0F23811-263B-D864-0AB5-F9CAEFFD04A7}"/>
          </ac:picMkLst>
        </pc:picChg>
      </pc:sldChg>
      <pc:sldChg chg="addSp delSp modSp">
        <pc:chgData name="Ellingsen, Thor Andre" userId="S::thae@ihelse.net::63925441-3473-4800-afc1-e5743549fef7" providerId="AD" clId="Web-{B059C968-F460-45D8-BE6B-8CFCA854855E}" dt="2023-11-27T12:05:50.458" v="26" actId="1076"/>
        <pc:sldMkLst>
          <pc:docMk/>
          <pc:sldMk cId="456171940" sldId="293"/>
        </pc:sldMkLst>
        <pc:picChg chg="add del mod">
          <ac:chgData name="Ellingsen, Thor Andre" userId="S::thae@ihelse.net::63925441-3473-4800-afc1-e5743549fef7" providerId="AD" clId="Web-{B059C968-F460-45D8-BE6B-8CFCA854855E}" dt="2023-11-27T12:05:42.240" v="23"/>
          <ac:picMkLst>
            <pc:docMk/>
            <pc:sldMk cId="456171940" sldId="293"/>
            <ac:picMk id="5" creationId="{C815D7A2-6559-6EDF-6187-A55C36C94F6A}"/>
          </ac:picMkLst>
        </pc:picChg>
        <pc:picChg chg="del">
          <ac:chgData name="Ellingsen, Thor Andre" userId="S::thae@ihelse.net::63925441-3473-4800-afc1-e5743549fef7" providerId="AD" clId="Web-{B059C968-F460-45D8-BE6B-8CFCA854855E}" dt="2023-11-27T12:04:31.942" v="5"/>
          <ac:picMkLst>
            <pc:docMk/>
            <pc:sldMk cId="456171940" sldId="293"/>
            <ac:picMk id="6" creationId="{00000000-0000-0000-0000-000000000000}"/>
          </ac:picMkLst>
        </pc:picChg>
        <pc:picChg chg="add del mod">
          <ac:chgData name="Ellingsen, Thor Andre" userId="S::thae@ihelse.net::63925441-3473-4800-afc1-e5743549fef7" providerId="AD" clId="Web-{B059C968-F460-45D8-BE6B-8CFCA854855E}" dt="2023-11-27T12:05:42.240" v="22"/>
          <ac:picMkLst>
            <pc:docMk/>
            <pc:sldMk cId="456171940" sldId="293"/>
            <ac:picMk id="7" creationId="{88BD4623-0343-199C-69E7-B8DDE71AF549}"/>
          </ac:picMkLst>
        </pc:picChg>
        <pc:picChg chg="add del mod">
          <ac:chgData name="Ellingsen, Thor Andre" userId="S::thae@ihelse.net::63925441-3473-4800-afc1-e5743549fef7" providerId="AD" clId="Web-{B059C968-F460-45D8-BE6B-8CFCA854855E}" dt="2023-11-27T12:05:42.240" v="21"/>
          <ac:picMkLst>
            <pc:docMk/>
            <pc:sldMk cId="456171940" sldId="293"/>
            <ac:picMk id="8" creationId="{FE9E3283-2BB9-FBF9-E3BA-1FD82D445E3F}"/>
          </ac:picMkLst>
        </pc:picChg>
        <pc:picChg chg="add mod">
          <ac:chgData name="Ellingsen, Thor Andre" userId="S::thae@ihelse.net::63925441-3473-4800-afc1-e5743549fef7" providerId="AD" clId="Web-{B059C968-F460-45D8-BE6B-8CFCA854855E}" dt="2023-11-27T12:05:50.458" v="26" actId="1076"/>
          <ac:picMkLst>
            <pc:docMk/>
            <pc:sldMk cId="456171940" sldId="293"/>
            <ac:picMk id="9" creationId="{6CB4B98C-7BA3-6F3F-DFC2-D51AF47BBF15}"/>
          </ac:picMkLst>
        </pc:picChg>
        <pc:picChg chg="add del mod">
          <ac:chgData name="Ellingsen, Thor Andre" userId="S::thae@ihelse.net::63925441-3473-4800-afc1-e5743549fef7" providerId="AD" clId="Web-{B059C968-F460-45D8-BE6B-8CFCA854855E}" dt="2023-11-27T12:05:42.240" v="20"/>
          <ac:picMkLst>
            <pc:docMk/>
            <pc:sldMk cId="456171940" sldId="293"/>
            <ac:picMk id="10" creationId="{AFA3C608-5335-3DCD-2266-D6DBA5225761}"/>
          </ac:picMkLst>
        </pc:picChg>
      </pc:sldChg>
      <pc:sldChg chg="addSp delSp modSp">
        <pc:chgData name="Ellingsen, Thor Andre" userId="S::thae@ihelse.net::63925441-3473-4800-afc1-e5743549fef7" providerId="AD" clId="Web-{B059C968-F460-45D8-BE6B-8CFCA854855E}" dt="2023-11-27T12:04:26.505" v="4" actId="1076"/>
        <pc:sldMkLst>
          <pc:docMk/>
          <pc:sldMk cId="4198589360" sldId="294"/>
        </pc:sldMkLst>
        <pc:picChg chg="add mod">
          <ac:chgData name="Ellingsen, Thor Andre" userId="S::thae@ihelse.net::63925441-3473-4800-afc1-e5743549fef7" providerId="AD" clId="Web-{B059C968-F460-45D8-BE6B-8CFCA854855E}" dt="2023-11-27T12:04:26.505" v="4" actId="1076"/>
          <ac:picMkLst>
            <pc:docMk/>
            <pc:sldMk cId="4198589360" sldId="294"/>
            <ac:picMk id="4" creationId="{E92B8B2F-8BF8-207E-2AC4-615586915E39}"/>
          </ac:picMkLst>
        </pc:picChg>
        <pc:picChg chg="del">
          <ac:chgData name="Ellingsen, Thor Andre" userId="S::thae@ihelse.net::63925441-3473-4800-afc1-e5743549fef7" providerId="AD" clId="Web-{B059C968-F460-45D8-BE6B-8CFCA854855E}" dt="2023-11-27T12:03:23.942" v="0"/>
          <ac:picMkLst>
            <pc:docMk/>
            <pc:sldMk cId="4198589360" sldId="294"/>
            <ac:picMk id="6" creationId="{00000000-0000-0000-0000-000000000000}"/>
          </ac:picMkLst>
        </pc:picChg>
      </pc:sldChg>
      <pc:sldChg chg="addSp delSp modSp">
        <pc:chgData name="Ellingsen, Thor Andre" userId="S::thae@ihelse.net::63925441-3473-4800-afc1-e5743549fef7" providerId="AD" clId="Web-{B059C968-F460-45D8-BE6B-8CFCA854855E}" dt="2023-11-27T12:07:01.303" v="54" actId="1076"/>
        <pc:sldMkLst>
          <pc:docMk/>
          <pc:sldMk cId="583884043" sldId="357"/>
        </pc:sldMkLst>
        <pc:picChg chg="mod">
          <ac:chgData name="Ellingsen, Thor Andre" userId="S::thae@ihelse.net::63925441-3473-4800-afc1-e5743549fef7" providerId="AD" clId="Web-{B059C968-F460-45D8-BE6B-8CFCA854855E}" dt="2023-11-27T12:07:01.303" v="54" actId="1076"/>
          <ac:picMkLst>
            <pc:docMk/>
            <pc:sldMk cId="583884043" sldId="357"/>
            <ac:picMk id="4" creationId="{E4889127-BA23-0258-7DAB-5A827F9654FC}"/>
          </ac:picMkLst>
        </pc:picChg>
        <pc:picChg chg="add mod">
          <ac:chgData name="Ellingsen, Thor Andre" userId="S::thae@ihelse.net::63925441-3473-4800-afc1-e5743549fef7" providerId="AD" clId="Web-{B059C968-F460-45D8-BE6B-8CFCA854855E}" dt="2023-11-27T12:06:59.006" v="53" actId="14100"/>
          <ac:picMkLst>
            <pc:docMk/>
            <pc:sldMk cId="583884043" sldId="357"/>
            <ac:picMk id="5" creationId="{AB2A0BD3-049E-6DF3-8C78-5246BAFA2C92}"/>
          </ac:picMkLst>
        </pc:picChg>
        <pc:picChg chg="add del mod">
          <ac:chgData name="Ellingsen, Thor Andre" userId="S::thae@ihelse.net::63925441-3473-4800-afc1-e5743549fef7" providerId="AD" clId="Web-{B059C968-F460-45D8-BE6B-8CFCA854855E}" dt="2023-11-27T12:06:51.818" v="51"/>
          <ac:picMkLst>
            <pc:docMk/>
            <pc:sldMk cId="583884043" sldId="357"/>
            <ac:picMk id="8" creationId="{569C70BF-0799-A9C2-1C55-F1FF40560684}"/>
          </ac:picMkLst>
        </pc:picChg>
        <pc:picChg chg="add del mod">
          <ac:chgData name="Ellingsen, Thor Andre" userId="S::thae@ihelse.net::63925441-3473-4800-afc1-e5743549fef7" providerId="AD" clId="Web-{B059C968-F460-45D8-BE6B-8CFCA854855E}" dt="2023-11-27T12:06:51.818" v="50"/>
          <ac:picMkLst>
            <pc:docMk/>
            <pc:sldMk cId="583884043" sldId="357"/>
            <ac:picMk id="10" creationId="{BD74A2C7-0BF3-A8F5-F6D1-4ACBEBDA7816}"/>
          </ac:picMkLst>
        </pc:picChg>
        <pc:picChg chg="del mod">
          <ac:chgData name="Ellingsen, Thor Andre" userId="S::thae@ihelse.net::63925441-3473-4800-afc1-e5743549fef7" providerId="AD" clId="Web-{B059C968-F460-45D8-BE6B-8CFCA854855E}" dt="2023-11-27T12:06:27.756" v="41"/>
          <ac:picMkLst>
            <pc:docMk/>
            <pc:sldMk cId="583884043" sldId="357"/>
            <ac:picMk id="13" creationId="{58E6CCD1-8B35-9176-31CC-E77DB11AEF93}"/>
          </ac:picMkLst>
        </pc:picChg>
      </pc:sldChg>
    </pc:docChg>
  </pc:docChgLst>
  <pc:docChgLst>
    <pc:chgData name="Ellingsen, Thor Andre" userId="S::thae@ihelse.net::63925441-3473-4800-afc1-e5743549fef7" providerId="AD" clId="Web-{F224412B-F2CB-404E-9303-1FBC0DAD908B}"/>
    <pc:docChg chg="modSld">
      <pc:chgData name="Ellingsen, Thor Andre" userId="S::thae@ihelse.net::63925441-3473-4800-afc1-e5743549fef7" providerId="AD" clId="Web-{F224412B-F2CB-404E-9303-1FBC0DAD908B}" dt="2023-11-27T07:57:43.717" v="44"/>
      <pc:docMkLst>
        <pc:docMk/>
      </pc:docMkLst>
      <pc:sldChg chg="addSp modSp">
        <pc:chgData name="Ellingsen, Thor Andre" userId="S::thae@ihelse.net::63925441-3473-4800-afc1-e5743549fef7" providerId="AD" clId="Web-{F224412B-F2CB-404E-9303-1FBC0DAD908B}" dt="2023-11-27T07:57:43.717" v="44"/>
        <pc:sldMkLst>
          <pc:docMk/>
          <pc:sldMk cId="2493895475" sldId="289"/>
        </pc:sldMkLst>
        <pc:spChg chg="add mod">
          <ac:chgData name="Ellingsen, Thor Andre" userId="S::thae@ihelse.net::63925441-3473-4800-afc1-e5743549fef7" providerId="AD" clId="Web-{F224412B-F2CB-404E-9303-1FBC0DAD908B}" dt="2023-11-27T07:51:20.120" v="8" actId="1076"/>
          <ac:spMkLst>
            <pc:docMk/>
            <pc:sldMk cId="2493895475" sldId="289"/>
            <ac:spMk id="7" creationId="{8188598E-6277-B35B-8E41-EB2FEDF8FE52}"/>
          </ac:spMkLst>
        </pc:spChg>
        <pc:picChg chg="ord">
          <ac:chgData name="Ellingsen, Thor Andre" userId="S::thae@ihelse.net::63925441-3473-4800-afc1-e5743549fef7" providerId="AD" clId="Web-{F224412B-F2CB-404E-9303-1FBC0DAD908B}" dt="2023-11-27T07:57:43.717" v="44"/>
          <ac:picMkLst>
            <pc:docMk/>
            <pc:sldMk cId="2493895475" sldId="289"/>
            <ac:picMk id="6" creationId="{00000000-0000-0000-0000-000000000000}"/>
          </ac:picMkLst>
        </pc:picChg>
      </pc:sldChg>
      <pc:sldChg chg="addSp delSp modSp">
        <pc:chgData name="Ellingsen, Thor Andre" userId="S::thae@ihelse.net::63925441-3473-4800-afc1-e5743549fef7" providerId="AD" clId="Web-{F224412B-F2CB-404E-9303-1FBC0DAD908B}" dt="2023-11-24T12:52:38.388" v="2"/>
        <pc:sldMkLst>
          <pc:docMk/>
          <pc:sldMk cId="456171940" sldId="293"/>
        </pc:sldMkLst>
        <pc:spChg chg="add del mod">
          <ac:chgData name="Ellingsen, Thor Andre" userId="S::thae@ihelse.net::63925441-3473-4800-afc1-e5743549fef7" providerId="AD" clId="Web-{F224412B-F2CB-404E-9303-1FBC0DAD908B}" dt="2023-11-24T12:52:38.388" v="2"/>
          <ac:spMkLst>
            <pc:docMk/>
            <pc:sldMk cId="456171940" sldId="293"/>
            <ac:spMk id="5" creationId="{5934C285-9F0D-378E-B2A1-40B2CA52221A}"/>
          </ac:spMkLst>
        </pc:spChg>
      </pc:sldChg>
      <pc:sldChg chg="addSp delSp">
        <pc:chgData name="Ellingsen, Thor Andre" userId="S::thae@ihelse.net::63925441-3473-4800-afc1-e5743549fef7" providerId="AD" clId="Web-{F224412B-F2CB-404E-9303-1FBC0DAD908B}" dt="2023-11-24T13:13:55.639" v="6"/>
        <pc:sldMkLst>
          <pc:docMk/>
          <pc:sldMk cId="4198589360" sldId="294"/>
        </pc:sldMkLst>
        <pc:picChg chg="add del">
          <ac:chgData name="Ellingsen, Thor Andre" userId="S::thae@ihelse.net::63925441-3473-4800-afc1-e5743549fef7" providerId="AD" clId="Web-{F224412B-F2CB-404E-9303-1FBC0DAD908B}" dt="2023-11-24T13:13:55.639" v="6"/>
          <ac:picMkLst>
            <pc:docMk/>
            <pc:sldMk cId="4198589360" sldId="294"/>
            <ac:picMk id="6" creationId="{00000000-0000-0000-0000-000000000000}"/>
          </ac:picMkLst>
        </pc:picChg>
      </pc:sldChg>
      <pc:sldChg chg="addSp">
        <pc:chgData name="Ellingsen, Thor Andre" userId="S::thae@ihelse.net::63925441-3473-4800-afc1-e5743549fef7" providerId="AD" clId="Web-{F224412B-F2CB-404E-9303-1FBC0DAD908B}" dt="2023-11-27T07:53:37.434" v="43"/>
        <pc:sldMkLst>
          <pc:docMk/>
          <pc:sldMk cId="2195905817" sldId="311"/>
        </pc:sldMkLst>
        <pc:spChg chg="add">
          <ac:chgData name="Ellingsen, Thor Andre" userId="S::thae@ihelse.net::63925441-3473-4800-afc1-e5743549fef7" providerId="AD" clId="Web-{F224412B-F2CB-404E-9303-1FBC0DAD908B}" dt="2023-11-27T07:53:37.434" v="43"/>
          <ac:spMkLst>
            <pc:docMk/>
            <pc:sldMk cId="2195905817" sldId="311"/>
            <ac:spMk id="4" creationId="{4F55AE47-176B-51B5-1CF3-C0C46C6ABD50}"/>
          </ac:spMkLst>
        </pc:spChg>
      </pc:sldChg>
      <pc:sldChg chg="addSp">
        <pc:chgData name="Ellingsen, Thor Andre" userId="S::thae@ihelse.net::63925441-3473-4800-afc1-e5743549fef7" providerId="AD" clId="Web-{F224412B-F2CB-404E-9303-1FBC0DAD908B}" dt="2023-11-27T07:53:03.590" v="41"/>
        <pc:sldMkLst>
          <pc:docMk/>
          <pc:sldMk cId="2696013102" sldId="312"/>
        </pc:sldMkLst>
        <pc:spChg chg="add">
          <ac:chgData name="Ellingsen, Thor Andre" userId="S::thae@ihelse.net::63925441-3473-4800-afc1-e5743549fef7" providerId="AD" clId="Web-{F224412B-F2CB-404E-9303-1FBC0DAD908B}" dt="2023-11-27T07:53:03.590" v="41"/>
          <ac:spMkLst>
            <pc:docMk/>
            <pc:sldMk cId="2696013102" sldId="312"/>
            <ac:spMk id="7" creationId="{BB5A0F83-76FC-5228-44D1-A4DD9F3F4758}"/>
          </ac:spMkLst>
        </pc:spChg>
      </pc:sldChg>
      <pc:sldChg chg="addSp modSp">
        <pc:chgData name="Ellingsen, Thor Andre" userId="S::thae@ihelse.net::63925441-3473-4800-afc1-e5743549fef7" providerId="AD" clId="Web-{F224412B-F2CB-404E-9303-1FBC0DAD908B}" dt="2023-11-27T07:52:18.058" v="40" actId="20577"/>
        <pc:sldMkLst>
          <pc:docMk/>
          <pc:sldMk cId="3882431407" sldId="364"/>
        </pc:sldMkLst>
        <pc:spChg chg="add mod">
          <ac:chgData name="Ellingsen, Thor Andre" userId="S::thae@ihelse.net::63925441-3473-4800-afc1-e5743549fef7" providerId="AD" clId="Web-{F224412B-F2CB-404E-9303-1FBC0DAD908B}" dt="2023-11-27T07:52:18.058" v="40" actId="20577"/>
          <ac:spMkLst>
            <pc:docMk/>
            <pc:sldMk cId="3882431407" sldId="364"/>
            <ac:spMk id="3" creationId="{145AB08C-09D8-2D37-0258-8300DA5DE0A9}"/>
          </ac:spMkLst>
        </pc:spChg>
      </pc:sldChg>
      <pc:sldChg chg="addSp">
        <pc:chgData name="Ellingsen, Thor Andre" userId="S::thae@ihelse.net::63925441-3473-4800-afc1-e5743549fef7" providerId="AD" clId="Web-{F224412B-F2CB-404E-9303-1FBC0DAD908B}" dt="2023-11-27T07:53:35.027" v="42"/>
        <pc:sldMkLst>
          <pc:docMk/>
          <pc:sldMk cId="4067272713" sldId="366"/>
        </pc:sldMkLst>
        <pc:spChg chg="add">
          <ac:chgData name="Ellingsen, Thor Andre" userId="S::thae@ihelse.net::63925441-3473-4800-afc1-e5743549fef7" providerId="AD" clId="Web-{F224412B-F2CB-404E-9303-1FBC0DAD908B}" dt="2023-11-27T07:53:35.027" v="42"/>
          <ac:spMkLst>
            <pc:docMk/>
            <pc:sldMk cId="4067272713" sldId="366"/>
            <ac:spMk id="4" creationId="{1E7D3C01-15AC-13C7-CA14-92ED74A78072}"/>
          </ac:spMkLst>
        </pc:spChg>
      </pc:sldChg>
    </pc:docChg>
  </pc:docChgLst>
  <pc:docChgLst>
    <pc:chgData name="Ellingsen, Thor Andre" userId="S::thae@ihelse.net::63925441-3473-4800-afc1-e5743549fef7" providerId="AD" clId="Web-{F830974E-4163-4DCD-AA12-FA41BBD557B2}"/>
    <pc:docChg chg="sldOrd">
      <pc:chgData name="Ellingsen, Thor Andre" userId="S::thae@ihelse.net::63925441-3473-4800-afc1-e5743549fef7" providerId="AD" clId="Web-{F830974E-4163-4DCD-AA12-FA41BBD557B2}" dt="2023-11-24T09:00:13.886" v="0"/>
      <pc:docMkLst>
        <pc:docMk/>
      </pc:docMkLst>
      <pc:sldChg chg="ord">
        <pc:chgData name="Ellingsen, Thor Andre" userId="S::thae@ihelse.net::63925441-3473-4800-afc1-e5743549fef7" providerId="AD" clId="Web-{F830974E-4163-4DCD-AA12-FA41BBD557B2}" dt="2023-11-24T09:00:13.886" v="0"/>
        <pc:sldMkLst>
          <pc:docMk/>
          <pc:sldMk cId="268679925" sldId="3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61512-0FEF-4B81-A50B-C3EEFA3687DC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8D355-C244-4521-A8AC-8DBDEEBA6C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814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afo.oslomet.no/kompetanseheving/ord-og-uttrykk-spraklige-minoriteter-i-opplaeringen/#flersprakli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afo.oslomet.no/kompetanseheving/ord-og-uttrykk-spraklige-minoriteter-i-opplaeringen/#minoritetsspraklig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Timen er lagt opp til 45 minutter.</a:t>
            </a:r>
          </a:p>
          <a:p>
            <a:pPr>
              <a:defRPr/>
            </a:pPr>
            <a:endParaRPr lang="nb-NO"/>
          </a:p>
          <a:p>
            <a:pPr>
              <a:defRPr/>
            </a:pPr>
            <a:endParaRPr lang="en-US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67BC4-EBA8-4C97-A39C-C478344FBD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437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b="1"/>
              <a:t>Stikkord til undervisningen: </a:t>
            </a:r>
          </a:p>
          <a:p>
            <a:pPr>
              <a:defRPr/>
            </a:pPr>
            <a:r>
              <a:rPr lang="nb-NO">
                <a:cs typeface="Calibri"/>
              </a:rPr>
              <a:t>ISBAR er et eksempel på et </a:t>
            </a:r>
            <a:r>
              <a:rPr lang="nb-NO"/>
              <a:t>kommunikasjonsverktøy som benyttes mange steder, primært mellom helsepersonell. </a:t>
            </a:r>
          </a:p>
          <a:p>
            <a:pPr>
              <a:defRPr/>
            </a:pPr>
            <a:r>
              <a:rPr lang="nb-NO"/>
              <a:t>Ved å bruke ISBAR etableres en felles struktur for kartlegging av situasjonen. </a:t>
            </a:r>
            <a:endParaRPr lang="nb-NO">
              <a:cs typeface="Calibri"/>
            </a:endParaRPr>
          </a:p>
          <a:p>
            <a:pPr>
              <a:defRPr/>
            </a:pPr>
            <a:r>
              <a:rPr lang="nb-NO">
                <a:cs typeface="Calibri"/>
              </a:rPr>
              <a:t>Metoden kan også benyttes ved informasjonsinnhenting via telefon, men de fleste sentraler benytter egne </a:t>
            </a:r>
            <a:r>
              <a:rPr lang="nb-NO" err="1">
                <a:cs typeface="Calibri"/>
              </a:rPr>
              <a:t>startkort</a:t>
            </a:r>
            <a:r>
              <a:rPr lang="nb-NO">
                <a:cs typeface="Calibri"/>
              </a:rPr>
              <a:t> i aktuelle beslutningstøttevektøy i dialogen med innringere.</a:t>
            </a:r>
          </a:p>
          <a:p>
            <a:pPr>
              <a:defRPr/>
            </a:pPr>
            <a:r>
              <a:rPr lang="nb-NO">
                <a:cs typeface="Calibri"/>
              </a:rPr>
              <a:t>Vi kommer tilbake til ISBAR i emnet Samhandling. </a:t>
            </a:r>
          </a:p>
          <a:p>
            <a:pPr>
              <a:defRPr/>
            </a:pPr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5BF5D-88D2-4631-914B-9BDE51503F4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016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b="1"/>
              <a:t>Stikkord til undervisningen: </a:t>
            </a:r>
          </a:p>
          <a:p>
            <a:pPr>
              <a:defRPr/>
            </a:pPr>
            <a:r>
              <a:rPr lang="nb-NO" u="sng"/>
              <a:t>Å ha en plan </a:t>
            </a:r>
            <a:r>
              <a:rPr lang="nb-NO"/>
              <a:t>for dialogen med innringer og styre samtalen i en prioritert rekkefølge er nødvendig og hensiktsmessig – dette er å ha en </a:t>
            </a:r>
            <a:r>
              <a:rPr lang="nb-NO" err="1"/>
              <a:t>kommunikativ</a:t>
            </a:r>
            <a:r>
              <a:rPr lang="nb-NO"/>
              <a:t> strategi. </a:t>
            </a:r>
            <a:endParaRPr lang="en-US"/>
          </a:p>
          <a:p>
            <a:pPr>
              <a:defRPr/>
            </a:pPr>
            <a:r>
              <a:rPr lang="nb-NO"/>
              <a:t>Som ny i medisinsk nødmeldetjeneste kan dette være uvant. </a:t>
            </a:r>
            <a:endParaRPr lang="en-US"/>
          </a:p>
          <a:p>
            <a:pPr>
              <a:defRPr/>
            </a:pPr>
            <a:r>
              <a:rPr lang="nb-NO"/>
              <a:t>Etter hvert vil dette bli en naturlig del av yrkesutøvelsen.</a:t>
            </a:r>
            <a:endParaRPr lang="en-US"/>
          </a:p>
          <a:p>
            <a:pPr>
              <a:defRPr/>
            </a:pPr>
            <a:endParaRPr lang="nb-NO"/>
          </a:p>
          <a:p>
            <a:pPr>
              <a:defRPr/>
            </a:pPr>
            <a:r>
              <a:rPr lang="nb-NO"/>
              <a:t>Dette handler om hva innringer klarer å oppfatte i den aktuelle situasjonen og hvilken kommunikasjon som skaper relasjon og gir trygghet i øyeblikket.</a:t>
            </a:r>
            <a:endParaRPr lang="nb-NO">
              <a:cs typeface="Calibri" panose="020F0502020204030204"/>
            </a:endParaRPr>
          </a:p>
          <a:p>
            <a:pPr lvl="0">
              <a:defRPr/>
            </a:pPr>
            <a:endParaRPr lang="nb-NO" sz="12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5BF5D-88D2-4631-914B-9BDE51503F4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808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b="1"/>
              <a:t>Stikkord til undervisningen: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Figuren viser forløpet av en normal telefonhenvendelse til medisinsk nødmeldetjeneste.</a:t>
            </a:r>
          </a:p>
          <a:p>
            <a:r>
              <a:rPr lang="nb-NO"/>
              <a:t>For å sikre innhenting av opplysninger i riktig rekkefølge og raskest mulig hjelp når det haster, er det nødvendig med systematikk i utspørringen fra operatørene. </a:t>
            </a:r>
          </a:p>
          <a:p>
            <a:endParaRPr lang="nb-NO"/>
          </a:p>
          <a:p>
            <a:r>
              <a:rPr lang="nb-NO"/>
              <a:t>Figurens</a:t>
            </a:r>
            <a:r>
              <a:rPr lang="nb-NO" baseline="0"/>
              <a:t> farger er ikke tilfeldig valgt – starten er helt avgjørende. (Den viktige starten tas videre opp på neste lysbilde).</a:t>
            </a:r>
          </a:p>
          <a:p>
            <a:endParaRPr lang="nb-NO" baseline="0"/>
          </a:p>
          <a:p>
            <a:pPr>
              <a:defRPr/>
            </a:pPr>
            <a:r>
              <a:rPr lang="nb-NO"/>
              <a:t>Systematisk utspørring gjennom de fem fasene bidrar til trygghet både for innringer og operatør. </a:t>
            </a:r>
          </a:p>
          <a:p>
            <a:pPr>
              <a:defRPr/>
            </a:pPr>
            <a:r>
              <a:rPr lang="nb-NO"/>
              <a:t>Vi skal se nærmere på disse fem fasene. </a:t>
            </a:r>
            <a:endParaRPr lang="en-US"/>
          </a:p>
          <a:p>
            <a:pPr>
              <a:defRPr/>
            </a:pPr>
            <a:endParaRPr lang="nb-NO"/>
          </a:p>
          <a:p>
            <a:pPr>
              <a:defRPr/>
            </a:pPr>
            <a:r>
              <a:rPr lang="nb-NO"/>
              <a:t>Det kan allikevel være naturlig å «hoppe» noe frem og tilbake mellom trinnene, avhengig av dialogen og ny informasjon som tilkommer. </a:t>
            </a:r>
            <a:endParaRPr lang="en-US"/>
          </a:p>
          <a:p>
            <a:pPr>
              <a:defRPr/>
            </a:pPr>
            <a:r>
              <a:rPr lang="nb-NO"/>
              <a:t>For eksempel trenger man noen ganger å raskt gi råd om å stoppe blødning. </a:t>
            </a:r>
            <a:endParaRPr lang="nb-NO">
              <a:cs typeface="Calibri"/>
            </a:endParaRPr>
          </a:p>
          <a:p>
            <a:endParaRPr lang="nb-NO" baseline="0">
              <a:cs typeface="Calibri" panose="020F0502020204030204"/>
            </a:endParaRPr>
          </a:p>
          <a:p>
            <a:r>
              <a:rPr lang="nb-NO">
                <a:cs typeface="Calibri" panose="020F0502020204030204"/>
              </a:rPr>
              <a:t>Vi skal se litt nærmere på kommunikasjon i de ulike trinnene. </a:t>
            </a:r>
          </a:p>
          <a:p>
            <a:endParaRPr lang="nb-NO"/>
          </a:p>
          <a:p>
            <a:r>
              <a:rPr lang="nb-NO" baseline="0"/>
              <a:t> </a:t>
            </a:r>
          </a:p>
          <a:p>
            <a:endParaRPr lang="nb-NO" baseline="0"/>
          </a:p>
          <a:p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67BC4-EBA8-4C97-A39C-C478344FBD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470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b="1"/>
              <a:t>Stikkord til undervisningen: </a:t>
            </a:r>
          </a:p>
          <a:p>
            <a:pPr>
              <a:defRPr/>
            </a:pP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Kursholder stiller spm.:</a:t>
            </a:r>
            <a:r>
              <a:rPr lang="nb-NO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 tenker dere </a:t>
            </a:r>
            <a:r>
              <a:rPr lang="nb-NO" b="1" i="1"/>
              <a:t>i forhold til punktet:  "</a:t>
            </a:r>
            <a:r>
              <a:rPr lang="nb-NO" sz="1200" b="1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Skape</a:t>
            </a:r>
            <a:r>
              <a:rPr lang="nb-NO" sz="1200" b="1" i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relasjon</a:t>
            </a:r>
            <a:r>
              <a:rPr lang="nb-NO" b="1" i="1"/>
              <a:t>"?</a:t>
            </a:r>
            <a:r>
              <a:rPr lang="nb-NO" i="1"/>
              <a:t> </a:t>
            </a:r>
            <a:endParaRPr lang="nb-NO" sz="1200" i="1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endParaRPr lang="nb-NO"/>
          </a:p>
          <a:p>
            <a:r>
              <a:rPr lang="nb-NO"/>
              <a:t>Starten er</a:t>
            </a:r>
            <a:r>
              <a:rPr lang="nb-NO" baseline="0"/>
              <a:t> avgjørende på flere måter – både ift. å</a:t>
            </a:r>
            <a:r>
              <a:rPr lang="nb-NO"/>
              <a:t> </a:t>
            </a:r>
          </a:p>
          <a:p>
            <a:r>
              <a:rPr lang="nb-NO" baseline="0"/>
              <a:t>1. skape en relasjon med innringer</a:t>
            </a:r>
            <a:endParaRPr lang="nb-NO" baseline="0">
              <a:cs typeface="Calibri"/>
            </a:endParaRPr>
          </a:p>
          <a:p>
            <a:pPr marL="0" indent="0">
              <a:buNone/>
            </a:pPr>
            <a:r>
              <a:rPr lang="nb-NO" baseline="0"/>
              <a:t>2. innhenting av den viktigste informasjonen (= hovedproblemet), og for å</a:t>
            </a:r>
            <a:r>
              <a:rPr lang="nb-NO"/>
              <a:t> </a:t>
            </a:r>
            <a:endParaRPr lang="nb-NO" baseline="0">
              <a:cs typeface="Calibri"/>
            </a:endParaRPr>
          </a:p>
          <a:p>
            <a:pPr marL="0" indent="0">
              <a:buNone/>
            </a:pPr>
            <a:r>
              <a:rPr lang="nb-NO" baseline="0">
                <a:cs typeface="Calibri"/>
              </a:rPr>
              <a:t>3. </a:t>
            </a:r>
            <a:r>
              <a:rPr lang="nb-NO" baseline="0"/>
              <a:t>respondere raskt når det er nødvendig/haster (ev. si litt om hyperakutte tilstander)</a:t>
            </a:r>
            <a:endParaRPr lang="nb-NO" baseline="0">
              <a:cs typeface="Calibri"/>
            </a:endParaRPr>
          </a:p>
          <a:p>
            <a:pPr marL="228600" indent="-228600">
              <a:buAutoNum type="arabicPeriod"/>
            </a:pPr>
            <a:endParaRPr lang="nb-NO" baseline="0"/>
          </a:p>
          <a:p>
            <a:r>
              <a:rPr lang="nb-NO" baseline="0"/>
              <a:t>Innringere har ulike utgangspunkt og ulike måte å kommunisere på. </a:t>
            </a:r>
          </a:p>
          <a:p>
            <a:r>
              <a:rPr lang="nb-NO" baseline="0"/>
              <a:t>En høyrøstet innringer kan fremstå som sint, men er kanskje mest av alt redd.</a:t>
            </a:r>
            <a:r>
              <a:rPr lang="nb-NO"/>
              <a:t> </a:t>
            </a:r>
            <a:endParaRPr lang="nb-NO" baseline="0">
              <a:cs typeface="Calibri"/>
            </a:endParaRPr>
          </a:p>
          <a:p>
            <a:pPr marL="0" indent="0">
              <a:buNone/>
            </a:pPr>
            <a:endParaRPr lang="nb-NO" baseline="0"/>
          </a:p>
          <a:p>
            <a:pPr>
              <a:defRPr/>
            </a:pPr>
            <a:r>
              <a:rPr lang="nb-NO" sz="1200"/>
              <a:t>Noen steder presenterer ansatte i medisinsk nødmeldetjeneste seg med profesjon og ev. også navn.</a:t>
            </a:r>
            <a:r>
              <a:rPr lang="nb-NO"/>
              <a:t> </a:t>
            </a:r>
            <a:endParaRPr lang="nb-NO" sz="120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i="0"/>
              <a:t>Hva tenker dere </a:t>
            </a:r>
            <a:r>
              <a:rPr lang="nb-NO" sz="1200" b="1" i="0" err="1"/>
              <a:t>ifht</a:t>
            </a:r>
            <a:r>
              <a:rPr lang="nb-NO" sz="1200" b="1" i="0"/>
              <a:t> det? </a:t>
            </a:r>
            <a:r>
              <a:rPr lang="nb-NO" sz="1200"/>
              <a:t>– Bruk av navn bidrar til å skape</a:t>
            </a:r>
            <a:r>
              <a:rPr lang="nb-NO" sz="1200" baseline="0"/>
              <a:t> relasjon.</a:t>
            </a:r>
            <a:endParaRPr lang="nb-NO" sz="1200" baseline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aseline="0"/>
              <a:t>Finn ut hva som er praksis der du skal jobbe.</a:t>
            </a:r>
            <a:endParaRPr lang="nb-NO" sz="1200" baseline="0">
              <a:cs typeface="Calibri"/>
            </a:endParaRPr>
          </a:p>
          <a:p>
            <a:pPr marL="0" indent="0">
              <a:buNone/>
            </a:pPr>
            <a:endParaRPr lang="nb-NO" baseline="0"/>
          </a:p>
          <a:p>
            <a:r>
              <a:rPr lang="nb-NO" baseline="0"/>
              <a:t>En empatisk tilnærming vil hjelpe operatøren med å skape relasjon. Det er mange ulike måter å respondere empatisk på. Dette viktige temaet er viet en egen time senere i grunnkurset.</a:t>
            </a:r>
            <a:r>
              <a:rPr lang="nb-NO"/>
              <a:t> </a:t>
            </a:r>
            <a:endParaRPr lang="nb-NO" baseline="0">
              <a:cs typeface="Calibri"/>
            </a:endParaRPr>
          </a:p>
          <a:p>
            <a:pPr marL="0" indent="0">
              <a:buNone/>
            </a:pPr>
            <a:endParaRPr lang="nb-NO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Innringer formidler ofte mye god informasjon i starten av samtalen, og hvis mulig bør man da unngå å avbryte innringer.</a:t>
            </a:r>
            <a:endParaRPr lang="nb-NO">
              <a:cs typeface="Calibri"/>
            </a:endParaRPr>
          </a:p>
          <a:p>
            <a:pPr marL="0" indent="0">
              <a:buNone/>
            </a:pPr>
            <a:endParaRPr lang="nb-NO" baseline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5BF5D-88D2-4631-914B-9BDE51503F4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415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b="1"/>
              <a:t>Stikkord til undervisningen: </a:t>
            </a:r>
          </a:p>
          <a:p>
            <a:pPr>
              <a:defRPr/>
            </a:pPr>
            <a:r>
              <a:rPr lang="nb-NO"/>
              <a:t>Her ser dere eksempler på struktur.</a:t>
            </a:r>
            <a:endParaRPr lang="en-US"/>
          </a:p>
          <a:p>
            <a:pPr>
              <a:defRPr/>
            </a:pPr>
            <a:r>
              <a:rPr lang="nb-NO"/>
              <a:t>Poenget er ikke at dere</a:t>
            </a:r>
            <a:r>
              <a:rPr lang="nb-NO" baseline="0"/>
              <a:t> skal kunne lese hva som står, men at dere ser at det er en definert og tydelig struktur i startkortene.</a:t>
            </a:r>
            <a:endParaRPr lang="nb-NO">
              <a:cs typeface="Calibri"/>
            </a:endParaRPr>
          </a:p>
          <a:p>
            <a:pPr>
              <a:defRPr/>
            </a:pPr>
            <a:r>
              <a:rPr lang="nb-NO" baseline="0"/>
              <a:t>Dette vil dere lære mer om </a:t>
            </a:r>
            <a:r>
              <a:rPr lang="nb-NO"/>
              <a:t>i timen</a:t>
            </a:r>
            <a:r>
              <a:rPr lang="nb-NO" baseline="0"/>
              <a:t> om bruk av beslutningsstøtte.</a:t>
            </a:r>
            <a:endParaRPr lang="nb-NO" baseline="0"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/>
          </a:p>
          <a:p>
            <a:pPr>
              <a:defRPr/>
            </a:pPr>
            <a:r>
              <a:rPr lang="nb-NO"/>
              <a:t>De</a:t>
            </a:r>
            <a:r>
              <a:rPr lang="nb-NO" baseline="0"/>
              <a:t> ulike </a:t>
            </a:r>
            <a:r>
              <a:rPr lang="nb-NO"/>
              <a:t>«</a:t>
            </a:r>
            <a:r>
              <a:rPr lang="nb-NO" err="1"/>
              <a:t>startkort</a:t>
            </a:r>
            <a:r>
              <a:rPr lang="nb-NO"/>
              <a:t>» skal bidra til riktig utspørring i startfasen av en henvendelse til medisinsk nødmeldetjeneste. 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nb-NO"/>
          </a:p>
          <a:p>
            <a:r>
              <a:rPr lang="nb-NO"/>
              <a:t>Strukturen bidrar også til trygghet ved at operatørene selv slipper å huske på riktig rekkefølge av spørsmålene</a:t>
            </a:r>
            <a:endParaRPr lang="en-US"/>
          </a:p>
          <a:p>
            <a:r>
              <a:rPr lang="nb-NO"/>
              <a:t>En strukturert samtale fører til raskere beslutninger</a:t>
            </a:r>
            <a:endParaRPr lang="en-US"/>
          </a:p>
          <a:p>
            <a:endParaRPr lang="nb-NO"/>
          </a:p>
          <a:p>
            <a:r>
              <a:rPr lang="nb-NO"/>
              <a:t>Å følge strukturen uten at kommunikasjonen blir «låst» og rigid er en treningssak.</a:t>
            </a:r>
            <a:endParaRPr lang="nb-NO">
              <a:cs typeface="Calibri" panose="020F0502020204030204"/>
            </a:endParaRPr>
          </a:p>
          <a:p>
            <a:endParaRPr lang="nb-NO"/>
          </a:p>
          <a:p>
            <a:endParaRPr lang="nb-NO"/>
          </a:p>
          <a:p>
            <a:endParaRPr lang="nb-NO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67BC4-EBA8-4C97-A39C-C478344FBD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063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b="1"/>
              <a:t>Stikkord til undervisningen: </a:t>
            </a:r>
          </a:p>
          <a:p>
            <a:r>
              <a:rPr lang="nb-NO"/>
              <a:t>Operatøren avklarer hovedproblemstilling (de fleste ved bruk av et </a:t>
            </a:r>
            <a:r>
              <a:rPr lang="nb-NO" err="1"/>
              <a:t>startkort</a:t>
            </a:r>
            <a:r>
              <a:rPr lang="nb-NO"/>
              <a:t>)</a:t>
            </a:r>
            <a:r>
              <a:rPr lang="nb-NO" baseline="0"/>
              <a:t> </a:t>
            </a:r>
            <a:r>
              <a:rPr lang="nb-NO"/>
              <a:t>og må deretter velge</a:t>
            </a:r>
            <a:r>
              <a:rPr lang="nb-NO" baseline="0"/>
              <a:t> e</a:t>
            </a:r>
            <a:r>
              <a:rPr lang="nb-NO"/>
              <a:t>t oppslag i beslutningsstøtteverktøyet.</a:t>
            </a:r>
          </a:p>
          <a:p>
            <a:r>
              <a:rPr lang="nb-NO"/>
              <a:t>Å komme frem til riktig oppslag er</a:t>
            </a:r>
            <a:r>
              <a:rPr lang="nb-NO" baseline="0"/>
              <a:t> noen ganger enkelt og andre ganger krever det bruk av flere ulike samtaleteknikker, som for eksempel å avbryte innringer på en høflig måte; </a:t>
            </a:r>
            <a:r>
              <a:rPr lang="nb-NO" i="1" baseline="0"/>
              <a:t>Beklager at jeg avbryter deg – jeg trenger å vite om……….. </a:t>
            </a:r>
            <a:r>
              <a:rPr lang="nb-NO" baseline="0"/>
              <a:t>eller: </a:t>
            </a:r>
            <a:r>
              <a:rPr lang="nb-NO" i="1" baseline="0"/>
              <a:t>-hva er det som er nytt i dag?</a:t>
            </a:r>
            <a:endParaRPr lang="nb-NO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Hvis du er kjent med de ulike oppslag/kartblader – som det er mange av, så kommuniserer du mer fritt og trygt, og blir ikke så låst med å lete blant oppslagene, i stedet for å høre etter hva innringer sier</a:t>
            </a:r>
            <a:r>
              <a:rPr lang="nb-NO"/>
              <a:t>. </a:t>
            </a:r>
            <a:endParaRPr lang="nb-NO" sz="120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er mange spørsmål som stilles og noen kan bli</a:t>
            </a:r>
            <a:r>
              <a:rPr lang="nb-NO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tydelig irritert over dette – da kan det være lurt å si noe om hvorfor du stiller så mange spørsmål.</a:t>
            </a:r>
            <a:endParaRPr lang="nb-NO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Noen ganger er det nødvendig å bytte oppslag i løpet av samtalen basert på nye opplysninger som fremkommer.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/>
          </a:p>
          <a:p>
            <a:r>
              <a:rPr lang="nb-NO" b="0"/>
              <a:t>Operatørene må</a:t>
            </a:r>
            <a:r>
              <a:rPr lang="nb-NO" b="0" baseline="0"/>
              <a:t> ha</a:t>
            </a:r>
            <a:r>
              <a:rPr lang="nb-NO" b="0"/>
              <a:t> god oversikt over de ulike oppslagene og </a:t>
            </a:r>
            <a:r>
              <a:rPr lang="nb-NO"/>
              <a:t>velge </a:t>
            </a:r>
            <a:r>
              <a:rPr lang="nb-NO" b="0"/>
              <a:t>det riktige i forhold til pasientens problem.</a:t>
            </a:r>
            <a:r>
              <a:rPr lang="nb-NO"/>
              <a:t> </a:t>
            </a:r>
            <a:endParaRPr lang="nb-NO" b="0">
              <a:cs typeface="Calibri"/>
            </a:endParaRPr>
          </a:p>
          <a:p>
            <a:r>
              <a:rPr lang="nb-NO" b="0"/>
              <a:t>Det er mange</a:t>
            </a:r>
            <a:r>
              <a:rPr lang="nb-NO" b="0" baseline="0"/>
              <a:t> oppslag i de ulike beslutningsstøtteverktøyene – f.eks. i Manchester </a:t>
            </a:r>
            <a:r>
              <a:rPr lang="nb-NO" baseline="0"/>
              <a:t>Telefon </a:t>
            </a:r>
            <a:r>
              <a:rPr lang="nb-NO" baseline="0" err="1"/>
              <a:t>Triage</a:t>
            </a:r>
            <a:r>
              <a:rPr lang="nb-NO" baseline="0"/>
              <a:t> &amp; </a:t>
            </a:r>
            <a:r>
              <a:rPr lang="nb-NO" baseline="0" err="1"/>
              <a:t>Advice</a:t>
            </a:r>
            <a:r>
              <a:rPr lang="nb-NO" baseline="0"/>
              <a:t> er det ca.53 ulike (</a:t>
            </a:r>
            <a:r>
              <a:rPr lang="nb-NO" b="1" baseline="0"/>
              <a:t>trykk frem bildet</a:t>
            </a:r>
            <a:r>
              <a:rPr lang="nb-NO" baseline="0"/>
              <a:t>). </a:t>
            </a:r>
          </a:p>
          <a:p>
            <a:r>
              <a:rPr lang="nb-NO" baseline="0"/>
              <a:t>Dette er kun et eksempel – dere lærer mer om ulike beslutningsstøtteverktøy i en egen time.</a:t>
            </a:r>
          </a:p>
          <a:p>
            <a:endParaRPr lang="nb-NO"/>
          </a:p>
          <a:p>
            <a:r>
              <a:rPr lang="nb-NO"/>
              <a:t>Eventuell</a:t>
            </a:r>
            <a:r>
              <a:rPr lang="nb-NO" baseline="0"/>
              <a:t> n</a:t>
            </a:r>
            <a:r>
              <a:rPr lang="nb-NO"/>
              <a:t>ytte av video</a:t>
            </a:r>
            <a:r>
              <a:rPr lang="nb-NO" baseline="0"/>
              <a:t> bør vurderes i denne fasen. </a:t>
            </a:r>
            <a:r>
              <a:rPr lang="nb-NO"/>
              <a:t>Video-overføring</a:t>
            </a:r>
            <a:r>
              <a:rPr lang="nb-NO" baseline="0"/>
              <a:t> er et hjelpemiddel som er kommet de senere år og er tilgjengelig i de fleste sentraler. Operatøren vil da kunne få en bedre forståelse av problemet/situasjonen. Bruk av video omtales mer under IKT i grunnkurset.  </a:t>
            </a:r>
            <a:endParaRPr lang="nb-NO"/>
          </a:p>
          <a:p>
            <a:endParaRPr lang="nb-NO"/>
          </a:p>
          <a:p>
            <a:r>
              <a:rPr lang="nb-NO"/>
              <a:t>Gjennom en grundig kartlegging</a:t>
            </a:r>
            <a:r>
              <a:rPr lang="nb-NO" baseline="0"/>
              <a:t> i god dialog med innringer sørger operatør for å få en oversikt over </a:t>
            </a:r>
            <a:r>
              <a:rPr lang="nb-NO" b="0" u="none" baseline="0"/>
              <a:t>hele situasjonen. </a:t>
            </a:r>
          </a:p>
          <a:p>
            <a:r>
              <a:rPr lang="nb-NO" baseline="0"/>
              <a:t>Noen avklaringer må du som operatør tenke ut selv. </a:t>
            </a:r>
            <a:r>
              <a:rPr lang="nb-NO" baseline="0" err="1"/>
              <a:t>F.eks</a:t>
            </a:r>
            <a:r>
              <a:rPr lang="nb-NO" baseline="0"/>
              <a:t> kan det være avgjørende om pasienten er alene. </a:t>
            </a:r>
          </a:p>
          <a:p>
            <a:r>
              <a:rPr lang="nb-NO" baseline="0"/>
              <a:t>Andre ganger er det sikkerhetsaspekter som må tas med i dialogen med innringer.</a:t>
            </a:r>
          </a:p>
          <a:p>
            <a:endParaRPr lang="nb-NO" baseline="0"/>
          </a:p>
          <a:p>
            <a:r>
              <a:rPr lang="nb-NO" baseline="0"/>
              <a:t>Barn på adresse skal alltid kartlegges. Og er det dyr, f.eks. hunder som bør lukkes inne?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5BF5D-88D2-4631-914B-9BDE51503F4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028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b="1"/>
              <a:t>Stikkord til undervisningen: </a:t>
            </a:r>
          </a:p>
          <a:p>
            <a:r>
              <a:rPr lang="nb-NO"/>
              <a:t>Basert på hastegrad og totalsituasjonen som foreligger blir ulike tiltak (respons) iverksatt.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Ikke sjelden trenger vi å kommunisere</a:t>
            </a:r>
            <a:r>
              <a:rPr lang="nb-NO" baseline="0"/>
              <a:t> med andre aktører som hjemmesykepleie, </a:t>
            </a:r>
            <a:r>
              <a:rPr lang="nb-NO"/>
              <a:t>politi og brannvesen. </a:t>
            </a:r>
          </a:p>
          <a:p>
            <a:endParaRPr lang="nb-NO"/>
          </a:p>
          <a:p>
            <a:r>
              <a:rPr lang="nb-NO"/>
              <a:t>Det er viktig at operatøren har kartlagt godt og bruker sin faglighet, beslutningsstøtteverktøyet, samt oversikt over tilgjengelige ressurser i vurderingen av riktige tiltak. </a:t>
            </a:r>
            <a:endParaRPr lang="nb-NO">
              <a:cs typeface="Calibri"/>
            </a:endParaRPr>
          </a:p>
          <a:p>
            <a:r>
              <a:rPr lang="nb-NO"/>
              <a:t>For eksempel kan et ankelbrudd medføre gul respons, men dersom pasienten ligger alene ute i kaldt vær og ambulansen er langt unna vil dette være grunnlag for å oppgradere til rød respons.</a:t>
            </a:r>
          </a:p>
          <a:p>
            <a:r>
              <a:rPr lang="nb-NO"/>
              <a:t>Er det langt fra bilvei er luftambulanse aktuelt. </a:t>
            </a:r>
          </a:p>
          <a:p>
            <a:r>
              <a:rPr lang="nb-NO"/>
              <a:t>Det er alltid nødvendig å vurdere totalsituasjonen, i tillegg til pasientens symptomer/problem.</a:t>
            </a:r>
          </a:p>
          <a:p>
            <a:endParaRPr lang="nb-NO"/>
          </a:p>
          <a:p>
            <a:r>
              <a:rPr lang="nb-NO"/>
              <a:t>Det er </a:t>
            </a:r>
            <a:r>
              <a:rPr lang="nb-NO" b="1"/>
              <a:t>viktig at operatøren ikke lover for mye</a:t>
            </a:r>
            <a:r>
              <a:rPr lang="nb-NO"/>
              <a:t>. </a:t>
            </a:r>
          </a:p>
          <a:p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«</a:t>
            </a:r>
            <a:r>
              <a:rPr kumimoji="0" lang="nb-NO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jeg skal hjelpe deg» 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men ikke si noe om på hvilken måte i starten av samtalen, med mindre det er opplagt. </a:t>
            </a:r>
            <a:endParaRPr lang="nb-NO"/>
          </a:p>
          <a:p>
            <a:r>
              <a:rPr lang="nb-NO"/>
              <a:t>For eksempel bør man ikke si at det vil komme en ambulanse før man ev. har besluttet at dette er den riktige respons for den aktuelle pasienten. </a:t>
            </a:r>
          </a:p>
          <a:p>
            <a:endParaRPr lang="nb-NO"/>
          </a:p>
          <a:p>
            <a:r>
              <a:rPr lang="nb-NO"/>
              <a:t>Dersom operatør er usikker på hva som er riktig respons bør lege konsulteres. </a:t>
            </a:r>
          </a:p>
          <a:p>
            <a:endParaRPr lang="nb-NO" sz="1200" kern="120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nb-NO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5BF5D-88D2-4631-914B-9BDE51503F4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571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b="1"/>
              <a:t>Stikkord til undervisningen: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Rådgivning må også tilpasses den enkelte, fordi innringere har forskjellig alder, bakgrunn og kompetanse. </a:t>
            </a:r>
          </a:p>
          <a:p>
            <a:pPr>
              <a:defRPr/>
            </a:pPr>
            <a:r>
              <a:rPr lang="nb-NO"/>
              <a:t>Sjekk at innringer har forstått ved å be pasienten oppsummere til slutt.</a:t>
            </a:r>
            <a:endParaRPr lang="nb-NO">
              <a:cs typeface="Calibri"/>
            </a:endParaRPr>
          </a:p>
          <a:p>
            <a:endParaRPr lang="nb-NO"/>
          </a:p>
          <a:p>
            <a:r>
              <a:rPr lang="nb-NO"/>
              <a:t>Flett gjerne inn empatiske responser i forkant av råd (f.eks. takk</a:t>
            </a:r>
            <a:r>
              <a:rPr lang="nb-NO" baseline="0"/>
              <a:t>/så bra/vi skal hjelpe) </a:t>
            </a:r>
            <a:r>
              <a:rPr lang="nb-NO"/>
              <a:t>– mer om dette kommer i timen om empatisk kommunikasjon. </a:t>
            </a:r>
          </a:p>
          <a:p>
            <a:endParaRPr lang="nb-NO"/>
          </a:p>
          <a:p>
            <a:r>
              <a:rPr lang="nb-NO"/>
              <a:t>I legevaktsentraler(LVS) vil mange samtaler ende i rådgivning, uten ytterligere tiltak.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5BF5D-88D2-4631-914B-9BDE51503F4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04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b="1"/>
              <a:t>Stikkord til undervisningen: </a:t>
            </a:r>
          </a:p>
          <a:p>
            <a:r>
              <a:rPr lang="nb-NO"/>
              <a:t>Felles for alle samtaler til AMK og LVS er at de (hvis mulig) skal avsluttes med en kort oppsummering og oppfordring til </a:t>
            </a:r>
            <a:r>
              <a:rPr lang="nb-NO" err="1"/>
              <a:t>rekontakt</a:t>
            </a:r>
            <a:r>
              <a:rPr lang="nb-NO"/>
              <a:t> ved forverring, eller ved relevante endringer. Det bør gis konkrete eksempler på hva disse endringene kan være. </a:t>
            </a:r>
          </a:p>
          <a:p>
            <a:endParaRPr lang="nb-NO"/>
          </a:p>
          <a:p>
            <a:r>
              <a:rPr lang="nb-NO"/>
              <a:t>Det å oppfordre innringer til en liten oppsummering fører til at operatøren får bekreftet at informasjon/råd er forstått. Dette kalles «lukket-sløyfe kommunikasjon» (</a:t>
            </a:r>
            <a:r>
              <a:rPr lang="nb-NO" err="1"/>
              <a:t>closed</a:t>
            </a:r>
            <a:r>
              <a:rPr lang="nb-NO"/>
              <a:t>-loop). Dette skal vi snakke mer om i</a:t>
            </a:r>
            <a:r>
              <a:rPr lang="nb-NO" baseline="0"/>
              <a:t> neste time (om samtaleteknikker).</a:t>
            </a:r>
            <a:r>
              <a:rPr lang="nb-NO"/>
              <a:t> </a:t>
            </a:r>
            <a:endParaRPr lang="nb-NO" baseline="0">
              <a:cs typeface="Calibri"/>
            </a:endParaRPr>
          </a:p>
          <a:p>
            <a:r>
              <a:rPr lang="nb-NO"/>
              <a:t>Eventuelt kan operatør hjelpe til med en sammenfatning, ved å bruke innringers egne ord. </a:t>
            </a:r>
          </a:p>
          <a:p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Operatør skal alltid søke enighet med innringer, selv om dette ikke alltid er mulig.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Operatør må kunne begrunne hvorfor aktuelle tiltak blir valgt.</a:t>
            </a:r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5BF5D-88D2-4631-914B-9BDE51503F4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276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b="1"/>
              <a:t>Stikkord til undervisningen: </a:t>
            </a:r>
          </a:p>
          <a:p>
            <a:r>
              <a:rPr lang="nb-NO"/>
              <a:t>Å anta noe uten å sjekke ut kan</a:t>
            </a:r>
            <a:r>
              <a:rPr lang="nb-NO" baseline="0"/>
              <a:t> føre til feil situasjonsforståelse og feil hjelp.</a:t>
            </a:r>
          </a:p>
          <a:p>
            <a:endParaRPr lang="nb-NO" baseline="0"/>
          </a:p>
          <a:p>
            <a:r>
              <a:rPr lang="nb-NO" baseline="0"/>
              <a:t>Vi har stor makt og innringer/pasient er </a:t>
            </a:r>
            <a:r>
              <a:rPr lang="nb-NO" u="sng" baseline="0"/>
              <a:t>alltid</a:t>
            </a:r>
            <a:r>
              <a:rPr lang="nb-NO" baseline="0"/>
              <a:t> i en sårbar situasjon.</a:t>
            </a:r>
            <a:endParaRPr lang="nb-NO" baseline="0">
              <a:cs typeface="Calibri"/>
            </a:endParaRPr>
          </a:p>
          <a:p>
            <a:r>
              <a:rPr lang="nb-NO" baseline="0"/>
              <a:t>Vi må prøve å utjevne denne maktbalansen ved hjelp av kommunikasjonen og en empatisk tilnærming.</a:t>
            </a:r>
            <a:r>
              <a:rPr lang="nb-NO"/>
              <a:t> </a:t>
            </a:r>
          </a:p>
          <a:p>
            <a:endParaRPr lang="nb-NO">
              <a:cs typeface="Calibri" panose="020F0502020204030204"/>
            </a:endParaRPr>
          </a:p>
          <a:p>
            <a:r>
              <a:rPr lang="nb-NO" baseline="0"/>
              <a:t>Alle kan vi kjenne på triggere – noe som gjør oss irritert av og til.</a:t>
            </a:r>
            <a:r>
              <a:rPr lang="nb-NO"/>
              <a:t> </a:t>
            </a:r>
            <a:endParaRPr lang="nb-NO" baseline="0">
              <a:cs typeface="Calibri"/>
            </a:endParaRPr>
          </a:p>
          <a:p>
            <a:r>
              <a:rPr lang="nb-NO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kursdeltagere tenke på om de har noen triggere – bruk 30 sek. på å tenke</a:t>
            </a:r>
            <a:r>
              <a:rPr lang="nb-NO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og spør </a:t>
            </a:r>
            <a:r>
              <a:rPr lang="nb-NO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de vil dele det de vet er sine triggere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nb-NO"/>
              <a:t> </a:t>
            </a:r>
            <a:endParaRPr lang="nb-NO" sz="120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r>
              <a:rPr lang="nb-NO"/>
              <a:t>(</a:t>
            </a:r>
            <a:r>
              <a:rPr lang="nb-NO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Foreleser bør ha tenkt ut en av sine triggere som de </a:t>
            </a:r>
            <a:r>
              <a:rPr lang="nb-NO"/>
              <a:t>evt</a:t>
            </a:r>
            <a:r>
              <a:rPr lang="nb-NO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kan fortelle om)</a:t>
            </a:r>
            <a:endParaRPr lang="nb-NO" baseline="0">
              <a:cs typeface="Calibri"/>
            </a:endParaRPr>
          </a:p>
          <a:p>
            <a:endParaRPr lang="nb-NO" baseline="0"/>
          </a:p>
          <a:p>
            <a:r>
              <a:rPr lang="nb-NO" baseline="0"/>
              <a:t>Vær bevisst dine triggere og sørg for å opptre profesjonelt – alle skal få like god hjelp.</a:t>
            </a:r>
            <a:r>
              <a:rPr lang="nb-NO"/>
              <a:t> </a:t>
            </a:r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5BF5D-88D2-4631-914B-9BDE51503F4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17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b="1"/>
              <a:t>Stikkord til undervisningen: </a:t>
            </a:r>
          </a:p>
          <a:p>
            <a:r>
              <a:rPr lang="nb-NO" baseline="0"/>
              <a:t>Har deltakerne forventninger?</a:t>
            </a:r>
            <a:r>
              <a:rPr lang="nb-NO"/>
              <a:t> </a:t>
            </a:r>
            <a:endParaRPr lang="en-US"/>
          </a:p>
          <a:p>
            <a:r>
              <a:rPr lang="nb-NO" u="sng" baseline="0"/>
              <a:t>Kursholders forventning: -</a:t>
            </a:r>
            <a:r>
              <a:rPr lang="nb-NO" i="1" u="sng" baseline="0"/>
              <a:t>at deltakerne er aktive og tør å kommunisere og by på seg selv </a:t>
            </a:r>
          </a:p>
          <a:p>
            <a:endParaRPr lang="nb-NO" baseline="0"/>
          </a:p>
          <a:p>
            <a:r>
              <a:rPr lang="nb-NO" baseline="0"/>
              <a:t>Først begynner vi med å se litt nærmere på det å kommunisere via telefon og hva profesjonell kommunikasjon i medisinsk nødmeldetjeneste innebærer.</a:t>
            </a:r>
          </a:p>
          <a:p>
            <a:r>
              <a:rPr lang="nb-NO" baseline="0"/>
              <a:t>Vi kommer til å ha en del korte oppgaver og øvelser innimellom.</a:t>
            </a:r>
            <a:r>
              <a:rPr lang="nb-NO"/>
              <a:t> </a:t>
            </a:r>
            <a:endParaRPr lang="nb-NO" baseline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67BC4-EBA8-4C97-A39C-C478344FBD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111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Når helsehjelpen ytes via telefon må profesjonell kommunikasjon benyttes for å søke å oppnå god relasjon og en felles forståelse av situasjonen og hjelpebehovet. Men hva er egentlig profesjonell kommunikasjon via telefon?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deltakerne sette seg sammen i grupper på 2 til 4 deltakere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dem notere stikkord.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Gi dem 3-5 effektive minutter til oppgaven (vurder hvor mye tid som er igjen av timen)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Be om innspill i plenum fra </a:t>
            </a:r>
            <a:r>
              <a:rPr kumimoji="0" lang="nb-NO" sz="12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alle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 deltakerne (hvis tid). 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Samsvarer dette med svarene på hvordan de selv vil bli møtt når de ringer etter hjelp (første spørsmålet de fikk denne timen)?</a:t>
            </a:r>
          </a:p>
          <a:p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67BC4-EBA8-4C97-A39C-C478344FBD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053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b="1"/>
              <a:t>Stikkord til undervisningen: </a:t>
            </a:r>
          </a:p>
          <a:p>
            <a:r>
              <a:rPr lang="nb-NO">
                <a:cs typeface="Calibri"/>
              </a:rPr>
              <a:t>Hva er forskjellen på profesjonell kommunikasjon og god kommunikasjon?</a:t>
            </a:r>
          </a:p>
          <a:p>
            <a:r>
              <a:rPr lang="nb-NO">
                <a:cs typeface="Calibri"/>
              </a:rPr>
              <a:t>Be deltakerne diskutere seg imellom (vurder tidsbruk ut i fra hvor mye tid som er igjen) og be om svar i plenum. </a:t>
            </a:r>
          </a:p>
          <a:p>
            <a:endParaRPr lang="nb-NO">
              <a:cs typeface="Calibri"/>
            </a:endParaRPr>
          </a:p>
          <a:p>
            <a:r>
              <a:rPr lang="nb-NO">
                <a:cs typeface="Calibri"/>
              </a:rPr>
              <a:t>Trykk frem animasjonen (ansvar, retning, faglighet) etter at deltakerne har kommet med innspill. </a:t>
            </a:r>
          </a:p>
          <a:p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5BF5D-88D2-4631-914B-9BDE51503F4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8990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b="1"/>
              <a:t>Stikkord til undervisningen: </a:t>
            </a:r>
          </a:p>
          <a:p>
            <a:r>
              <a:rPr lang="nb-NO"/>
              <a:t>Da skal vi til slutt i denne timen oppsummere hva profesjonell kommunikasjon i medisinsk nødmeldetjeneste innebærer. </a:t>
            </a:r>
            <a:endParaRPr lang="en-US"/>
          </a:p>
          <a:p>
            <a:r>
              <a:rPr lang="nb-NO"/>
              <a:t>Profesjonell kommunikasjon innebærer mange ulike aspekter (listet opp ovenfor) som svært forenklet kan beskrives med: </a:t>
            </a:r>
            <a:endParaRPr lang="en-US"/>
          </a:p>
          <a:p>
            <a:r>
              <a:rPr lang="nb-NO"/>
              <a:t>høflig og omsorgsfull hjelp basert på gode fagkunnskaper og bruk av beslutningsstøtte. </a:t>
            </a:r>
            <a:endParaRPr lang="en-US">
              <a:cs typeface="Calibri"/>
            </a:endParaRPr>
          </a:p>
          <a:p>
            <a:endParaRPr lang="nb-NO"/>
          </a:p>
          <a:p>
            <a:r>
              <a:rPr lang="nb-NO"/>
              <a:t>Operatøren bør ha fokus på at innringer alltid kan tilbys noe, selv om dette noen ganger begrenser seg til en hyggelig stemme og gode råd.</a:t>
            </a:r>
            <a:endParaRPr lang="en-US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5BF5D-88D2-4631-914B-9BDE51503F4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813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b="1"/>
              <a:t>Stikkord til undervisningen: </a:t>
            </a:r>
          </a:p>
          <a:p>
            <a:r>
              <a:rPr lang="nb-NO"/>
              <a:t>Profesjonell kommunikasjon er et valg du tar – mange ganger hver dag. </a:t>
            </a:r>
          </a:p>
          <a:p>
            <a:r>
              <a:rPr lang="nb-NO"/>
              <a:t>Du bruker trolig mindre energi ved å velge profesjonell kommunikasjon.</a:t>
            </a:r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5BF5D-88D2-4631-914B-9BDE51503F4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124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Oppsummering</a:t>
            </a:r>
            <a:r>
              <a:rPr lang="nb-NO" baseline="0"/>
              <a:t> i plenum – et punkt av gangen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67BC4-EBA8-4C97-A39C-C478344FBD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892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Kompetanseplan</a:t>
            </a:r>
            <a:r>
              <a:rPr lang="nb-NO" baseline="0"/>
              <a:t> med emnebeskrivelser og sjekklister finner du på kokom.no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67BC4-EBA8-4C97-A39C-C478344FBD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385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b="1"/>
              <a:t>Stikkord til undervisningen: </a:t>
            </a:r>
          </a:p>
          <a:p>
            <a:r>
              <a:rPr lang="nb-NO"/>
              <a:t>Denne timen</a:t>
            </a:r>
            <a:r>
              <a:rPr lang="nb-NO" baseline="0"/>
              <a:t> </a:t>
            </a:r>
            <a:r>
              <a:rPr lang="nb-NO"/>
              <a:t>tar for seg profesjonell kommunikasjon via telefon, og hvordan vi bruker struktur i dialogen med innringerne. </a:t>
            </a:r>
            <a:endParaRPr lang="nb-NO">
              <a:cs typeface="Calibri"/>
            </a:endParaRPr>
          </a:p>
          <a:p>
            <a:r>
              <a:rPr lang="nb-NO"/>
              <a:t>Dere vil også få vite hvorfor vi trenger struktur i samtalene og bli</a:t>
            </a:r>
            <a:r>
              <a:rPr lang="nb-NO" baseline="0"/>
              <a:t> bevisst ulike måter vi kan benytte egen kommunikasjon på, selv om den også begrenses av at kommunikasjonen foregår via telefon. </a:t>
            </a:r>
            <a:endParaRPr lang="nb-NO"/>
          </a:p>
          <a:p>
            <a:endParaRPr lang="nb-NO"/>
          </a:p>
          <a:p>
            <a:r>
              <a:rPr lang="nb-NO"/>
              <a:t>Det vil bli egne timer senere</a:t>
            </a:r>
            <a:r>
              <a:rPr lang="nb-NO" baseline="0"/>
              <a:t> i grunnkurset hvor dere vil lære enda mer om h</a:t>
            </a:r>
            <a:r>
              <a:rPr lang="nb-NO"/>
              <a:t>vordan man som operatør kan og bør tilpasse kommunikasjonen ytterligere ved bruk av ulike samtaleteknikker og opp mot ulike grupper innringere (barn, eldre, minoritetsspråklige, ruspåvirkede</a:t>
            </a:r>
            <a:r>
              <a:rPr lang="nb-NO" baseline="0"/>
              <a:t> og mennesker i</a:t>
            </a:r>
            <a:r>
              <a:rPr lang="nb-NO"/>
              <a:t> psykisk krise)</a:t>
            </a:r>
            <a:r>
              <a:rPr lang="nb-NO" baseline="0"/>
              <a:t>.</a:t>
            </a:r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67BC4-EBA8-4C97-A39C-C478344FBD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182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cs typeface="Calibri"/>
              </a:rPr>
              <a:t>Be kursdeltakerne reflektere/notere stikkord i et minutt, deretter snakke sammen 2 og 2 i et par minutter. </a:t>
            </a:r>
          </a:p>
          <a:p>
            <a:r>
              <a:rPr lang="nb-NO">
                <a:cs typeface="Calibri"/>
              </a:rPr>
              <a:t>Be om innspill i plenum fra </a:t>
            </a:r>
            <a:r>
              <a:rPr lang="nb-NO" u="sng">
                <a:cs typeface="Calibri"/>
              </a:rPr>
              <a:t>alle</a:t>
            </a:r>
            <a:r>
              <a:rPr lang="nb-NO">
                <a:cs typeface="Calibri"/>
              </a:rPr>
              <a:t> deltakerne (hvis mulig) - dette er for å få i gang alle med kommunikasjon fra start i disse timene. </a:t>
            </a:r>
          </a:p>
          <a:p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67BC4-EBA8-4C97-A39C-C478344FBD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3634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Les fra lysbildet. </a:t>
            </a:r>
          </a:p>
          <a:p>
            <a:r>
              <a:rPr lang="nb-NO"/>
              <a:t>Vi skal gå igjennom disse målene</a:t>
            </a:r>
            <a:r>
              <a:rPr lang="nb-NO" baseline="0"/>
              <a:t> igjen</a:t>
            </a:r>
            <a:r>
              <a:rPr lang="nb-NO"/>
              <a:t> i slutten av timen.</a:t>
            </a:r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5BF5D-88D2-4631-914B-9BDE51503F4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285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b="1"/>
              <a:t>Stikkord til undervisningen: </a:t>
            </a:r>
          </a:p>
          <a:p>
            <a:r>
              <a:rPr lang="nb-NO">
                <a:cs typeface="Calibri"/>
              </a:rPr>
              <a:t>Det foregår mange ulike typer kommunikasjon i sentralene. </a:t>
            </a:r>
          </a:p>
          <a:p>
            <a:r>
              <a:rPr lang="nb-NO">
                <a:cs typeface="Calibri"/>
              </a:rPr>
              <a:t>Vi vil i de neste timene hovedsakelig fokusere på kommunikasjonen mellom innringer og operatør. </a:t>
            </a:r>
          </a:p>
          <a:p>
            <a:r>
              <a:rPr lang="nb-NO">
                <a:cs typeface="Calibri"/>
              </a:rPr>
              <a:t>Mye av det du lærer er direkte overførbart til kommunikasjon i andre settinger. </a:t>
            </a:r>
          </a:p>
          <a:p>
            <a:endParaRPr lang="nb-NO">
              <a:cs typeface="Calibri"/>
            </a:endParaRPr>
          </a:p>
          <a:p>
            <a:r>
              <a:rPr lang="nb-NO">
                <a:cs typeface="Calibri"/>
              </a:rPr>
              <a:t>Bruk av video er et viktig </a:t>
            </a:r>
            <a:r>
              <a:rPr lang="nb-NO" u="sng">
                <a:cs typeface="Calibri"/>
              </a:rPr>
              <a:t>tilleggs</a:t>
            </a:r>
            <a:r>
              <a:rPr lang="nb-NO">
                <a:cs typeface="Calibri"/>
              </a:rPr>
              <a:t>verktøy, som ikke vil bli omtalt ytterligere her. </a:t>
            </a:r>
          </a:p>
          <a:p>
            <a:r>
              <a:rPr lang="nb-NO">
                <a:cs typeface="Calibri"/>
              </a:rPr>
              <a:t>I første omgang må vi bli gode på de grunnleggende kommunikasjonsferdighetene. 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5BF5D-88D2-4631-914B-9BDE51503F4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481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b="1"/>
              <a:t>Stikkord til undervisningen: </a:t>
            </a:r>
          </a:p>
          <a:p>
            <a:r>
              <a:rPr lang="nb-NO"/>
              <a:t>Vi</a:t>
            </a:r>
            <a:r>
              <a:rPr lang="nb-NO" baseline="0"/>
              <a:t> jobber i blinde med et stort fagfelt – det gjør jobben utrolig spennende, men også utrolig krevende.</a:t>
            </a:r>
            <a:endParaRPr lang="nb-NO"/>
          </a:p>
          <a:p>
            <a:endParaRPr lang="nb-NO"/>
          </a:p>
          <a:p>
            <a:r>
              <a:rPr lang="nb-NO"/>
              <a:t>Det finnes ingen enkel fasit på hvordan man best kan møte innringer/pasient.</a:t>
            </a:r>
          </a:p>
          <a:p>
            <a:r>
              <a:rPr lang="nb-NO"/>
              <a:t>Det er derfor viktig at den enkelte operatør har kunnskap om hvordan kommunikasjon kan og bør brukes aktivt og tilpasses for å møte ulike behov på en god måte.</a:t>
            </a:r>
          </a:p>
          <a:p>
            <a:endParaRPr lang="nb-N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b-NO" b="0" i="0" baseline="0"/>
          </a:p>
          <a:p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67BC4-EBA8-4C97-A39C-C478344FBD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502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b="1"/>
              <a:t>Stikkord til undervisningen: </a:t>
            </a:r>
          </a:p>
          <a:p>
            <a:pPr>
              <a:defRPr/>
            </a:pPr>
            <a:r>
              <a:rPr lang="nb-NO">
                <a:cs typeface="Calibri"/>
              </a:rPr>
              <a:t>Spør deltakerne: </a:t>
            </a:r>
            <a:r>
              <a:rPr lang="nb-NO" b="1" i="1">
                <a:cs typeface="Calibri"/>
              </a:rPr>
              <a:t>Har dere forslag til andre ord vi heller bør bruke?</a:t>
            </a:r>
            <a:r>
              <a:rPr lang="nb-NO" i="1">
                <a:cs typeface="Calibri"/>
              </a:rPr>
              <a:t> </a:t>
            </a:r>
            <a:r>
              <a:rPr lang="nb-NO">
                <a:cs typeface="Calibri"/>
              </a:rPr>
              <a:t>(før animasjonene trykkes frem)</a:t>
            </a:r>
            <a:endParaRPr lang="nb-NO"/>
          </a:p>
          <a:p>
            <a:pPr>
              <a:defRPr/>
            </a:pP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Nyttig bakgrunnsstoff:</a:t>
            </a:r>
          </a:p>
          <a:p>
            <a:pPr>
              <a:defRPr/>
            </a:pPr>
            <a:r>
              <a:rPr lang="nb-NO" baseline="0"/>
              <a:t>Hentet fra:</a:t>
            </a:r>
            <a:r>
              <a:rPr lang="nb-NO"/>
              <a:t> </a:t>
            </a:r>
            <a:endParaRPr lang="nb-NO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/>
              <a:t>Pkt. 1 – https://nafo.oslomet.no/kompetanseheving/ord-og-uttrykk-spraklige-minoriteter-i-opplaeringen/#fremmedspraklig:</a:t>
            </a:r>
          </a:p>
          <a:p>
            <a:pPr lvl="1" fontAlgn="base"/>
            <a:r>
              <a:rPr lang="nb-NO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Fremmedspråklig - 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Brukes om personer med et annet morsmål enn norsk. Betegnelsen kan virke ekskluderende og bør erstattes av </a:t>
            </a:r>
            <a:r>
              <a:rPr lang="nb-NO" sz="120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flerspråklig</a:t>
            </a:r>
            <a:r>
              <a:rPr lang="nb-NO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 </a:t>
            </a:r>
            <a:r>
              <a:rPr lang="nb-NO" sz="120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minoritetsspråklig</a:t>
            </a:r>
            <a:r>
              <a:rPr lang="nb-NO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aseline="0"/>
          </a:p>
          <a:p>
            <a:pPr>
              <a:defRPr/>
            </a:pPr>
            <a:r>
              <a:rPr lang="nb-NO" baseline="0" err="1"/>
              <a:t>Pkt</a:t>
            </a:r>
            <a:r>
              <a:rPr lang="nb-NO" baseline="0"/>
              <a:t> 2</a:t>
            </a:r>
            <a:r>
              <a:rPr lang="nb-NO"/>
              <a:t> </a:t>
            </a:r>
            <a:r>
              <a:rPr lang="nb-NO" baseline="0"/>
              <a:t> -</a:t>
            </a:r>
            <a:r>
              <a:rPr lang="nb-NO"/>
              <a:t> Ref.</a:t>
            </a:r>
            <a:r>
              <a:rPr lang="nb-NO" baseline="0"/>
              <a:t> Anne Kristine Bergem</a:t>
            </a:r>
            <a:endParaRPr lang="nb-NO" baseline="0">
              <a:cs typeface="Calibri"/>
            </a:endParaRPr>
          </a:p>
          <a:p>
            <a:pPr>
              <a:defRPr/>
            </a:pPr>
            <a:r>
              <a:rPr lang="nb-NO" baseline="0"/>
              <a:t>Pkt.3 –  </a:t>
            </a:r>
            <a:r>
              <a:rPr lang="nb-NO"/>
              <a:t>Ref. Arne</a:t>
            </a:r>
            <a:r>
              <a:rPr lang="nb-NO" baseline="0"/>
              <a:t> Skulberg</a:t>
            </a:r>
            <a:endParaRPr lang="nb-NO" baseline="0"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000F5-96F0-416D-8593-687A0B010E0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000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b="1"/>
              <a:t>Stikkord til undervisningen: </a:t>
            </a:r>
          </a:p>
          <a:p>
            <a:pPr lvl="0">
              <a:defRPr/>
            </a:pPr>
            <a:r>
              <a:rPr lang="nb-NO"/>
              <a:t>I tillegg til at vi har begrensede</a:t>
            </a:r>
            <a:r>
              <a:rPr lang="nb-NO" baseline="0"/>
              <a:t> kommunikasjonsmuligheter har vi også lovkrav til informasjonen vi gir.</a:t>
            </a:r>
            <a:endParaRPr lang="nb-NO"/>
          </a:p>
          <a:p>
            <a:pPr>
              <a:defRPr/>
            </a:pPr>
            <a:r>
              <a:rPr lang="nb-NO"/>
              <a:t>Denne lovteksten</a:t>
            </a:r>
            <a:r>
              <a:rPr lang="nb-NO" baseline="0"/>
              <a:t> har dere sikkert blitt presentert for allerede, men vi gjentar den her, fordi den viser hvor store krav som stilles til kommunikasjonen.</a:t>
            </a:r>
            <a:r>
              <a:rPr lang="nb-NO"/>
              <a:t> </a:t>
            </a:r>
            <a:endParaRPr lang="nb-NO" baseline="0">
              <a:cs typeface="Calibri"/>
            </a:endParaRPr>
          </a:p>
          <a:p>
            <a:pPr lvl="0">
              <a:defRPr/>
            </a:pPr>
            <a:endParaRPr lang="nb-NO" baseline="0"/>
          </a:p>
          <a:p>
            <a:pPr>
              <a:defRPr/>
            </a:pPr>
            <a:r>
              <a:rPr lang="nb-NO" baseline="0"/>
              <a:t>Sett opp mot hvor mye av kommunikasjonsmulighetene vi mister når vi kommuniserer via telefon, forstår vi hvor viktig det er å lære å bruke kommunikasjon riktig fra starten av, og å kontinuerlig videreutvikle mulighetene som ligger her.</a:t>
            </a:r>
            <a:r>
              <a:rPr lang="nb-NO"/>
              <a:t> </a:t>
            </a:r>
            <a:endParaRPr lang="nb-NO" baseline="0">
              <a:cs typeface="Calibri"/>
            </a:endParaRPr>
          </a:p>
          <a:p>
            <a:pPr>
              <a:defRPr/>
            </a:pPr>
            <a:r>
              <a:rPr lang="nb-NO" baseline="0"/>
              <a:t>Det er dette </a:t>
            </a:r>
            <a:r>
              <a:rPr lang="nb-NO" i="1" baseline="0"/>
              <a:t>«kunsten å kommunisere»</a:t>
            </a:r>
            <a:r>
              <a:rPr lang="nb-NO" baseline="0"/>
              <a:t> handler om.</a:t>
            </a:r>
            <a:r>
              <a:rPr lang="nb-NO"/>
              <a:t> </a:t>
            </a:r>
            <a:endParaRPr lang="nb-NO" baseline="0">
              <a:cs typeface="Calibri"/>
            </a:endParaRPr>
          </a:p>
          <a:p>
            <a:pPr lvl="0">
              <a:defRPr/>
            </a:pPr>
            <a:endParaRPr lang="nb-NO"/>
          </a:p>
          <a:p>
            <a:r>
              <a:rPr lang="nb-NO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Hvordan de alt nå tenker de kan få til dette..?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nb-NO" sz="1200" kern="1200">
                <a:effectLst/>
                <a:cs typeface="+mn-lt"/>
              </a:rPr>
            </a:br>
            <a:r>
              <a:rPr lang="nb-NO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Kursholder tips svar: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nb-NO" sz="1200" kern="1200">
                <a:effectLst/>
                <a:cs typeface="+mn-lt"/>
              </a:rPr>
            </a:br>
            <a:r>
              <a:rPr lang="nb-NO" sz="1200" kern="1200">
                <a:effectLst/>
                <a:cs typeface="+mn-lt"/>
              </a:rPr>
              <a:t>- 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 være vanskelig å vite forutsetninger som modenhet, erfaringer</a:t>
            </a:r>
            <a:r>
              <a:rPr lang="nb-NO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osv.,</a:t>
            </a:r>
            <a:r>
              <a:rPr lang="nb-NO"/>
              <a:t> </a:t>
            </a:r>
            <a:endParaRPr lang="nb-NO" sz="1200" kern="1200" baseline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r>
              <a:rPr lang="nb-NO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f.eks. å 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begrense bruk av vanskelige medisinske ord og uttrykk er en måte, eller bruk av tolk</a:t>
            </a:r>
            <a:r>
              <a:rPr lang="nb-NO"/>
              <a:t>.</a:t>
            </a:r>
            <a:endParaRPr lang="nb-NO" sz="120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kommer tilbake</a:t>
            </a:r>
            <a:r>
              <a:rPr lang="nb-NO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til dette videre i grunnkurset</a:t>
            </a:r>
            <a:r>
              <a:rPr lang="nb-NO"/>
              <a:t> </a:t>
            </a:r>
            <a:endParaRPr lang="nb-NO" sz="120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b-NO" sz="120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lvl="0">
              <a:defRPr/>
            </a:pP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5BF5D-88D2-4631-914B-9BDE51503F4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252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64E5-006A-4113-89CE-64C57AA29637}" type="datetime1">
              <a:rPr lang="nb-NO" smtClean="0"/>
              <a:t>27.11.2023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4104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F4AC-A676-431A-8F88-969DD9C746C4}" type="datetime1">
              <a:rPr lang="nb-NO" smtClean="0"/>
              <a:t>27.11.2023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625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ACC5-8D0B-4E57-BE38-DD2D21DCDEA9}" type="datetime1">
              <a:rPr lang="nb-NO" smtClean="0"/>
              <a:t>27.11.2023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7741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2A24-9D4E-43FE-9466-0425E3D8DA55}" type="datetime1">
              <a:rPr lang="nb-NO" smtClean="0"/>
              <a:t>27.11.2023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900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7169-3E4A-47EE-918A-DABB426882D8}" type="datetime1">
              <a:rPr lang="nb-NO" smtClean="0"/>
              <a:t>27.11.2023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463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DA9C-E3AD-453C-BC6B-6D287AA362FE}" type="datetime1">
              <a:rPr lang="nb-NO" smtClean="0"/>
              <a:t>27.11.2023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3736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6462-F1FA-4408-8712-A803B4EFB129}" type="datetime1">
              <a:rPr lang="nb-NO" smtClean="0"/>
              <a:t>27.11.2023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7100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CF10-57FE-4584-91A1-8AC6A95AF2E3}" type="datetime1">
              <a:rPr lang="nb-NO" smtClean="0"/>
              <a:t>27.11.2023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2891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703E-7C51-4C5A-911D-7F1EAA19B8E1}" type="datetime1">
              <a:rPr lang="nb-NO" smtClean="0"/>
              <a:t>27.11.2023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0963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E42E-BA8C-47BB-9F5E-0641A3C8E673}" type="datetime1">
              <a:rPr lang="nb-NO" smtClean="0"/>
              <a:t>27.11.2023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6894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C2B7-12E8-452C-AAB8-18DAECF04346}" type="datetime1">
              <a:rPr lang="nb-NO" smtClean="0"/>
              <a:t>27.11.2023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782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08D8-2D71-4FB0-9EBD-9B0F02FF5A4F}" type="datetime1">
              <a:rPr lang="nb-NO" smtClean="0"/>
              <a:t>27.11.2023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2634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6733-D08C-4DF6-9E18-FA4B184C0C32}" type="datetime1">
              <a:rPr lang="nb-NO" smtClean="0"/>
              <a:t>27.11.2023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2405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AB0D-9A56-40F3-8FC9-47C523A0290E}" type="datetime1">
              <a:rPr lang="nb-NO" smtClean="0"/>
              <a:t>27.11.2023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1878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A65B-AB0A-4FFF-B4D7-16621B764B5C}" type="datetime1">
              <a:rPr lang="nb-NO" smtClean="0"/>
              <a:t>27.11.2023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448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39BC-DFED-4F4A-8D67-95CEBF21D990}" type="datetime1">
              <a:rPr lang="nb-NO" smtClean="0"/>
              <a:t>27.11.2023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550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57A2-9F84-473B-97DB-C77D9ECD9269}" type="datetime1">
              <a:rPr lang="nb-NO" smtClean="0"/>
              <a:t>27.11.2023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774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BFF5-03BD-4AAB-B9F8-445E84B0F0CB}" type="datetime1">
              <a:rPr lang="nb-NO" smtClean="0"/>
              <a:t>27.11.2023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698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D00C-DD66-4288-AA03-4B1C5EEE7E4C}" type="datetime1">
              <a:rPr lang="nb-NO" smtClean="0"/>
              <a:t>27.11.2023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076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BA0-EEF8-4F77-8BB5-FEDDEB3620B9}" type="datetime1">
              <a:rPr lang="nb-NO" smtClean="0"/>
              <a:t>27.11.2023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479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F336-513F-497F-9AD0-104CE025E79D}" type="datetime1">
              <a:rPr lang="nb-NO" smtClean="0"/>
              <a:t>27.11.2023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917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7A32-3267-437D-B0EF-D83A856B0478}" type="datetime1">
              <a:rPr lang="nb-NO" smtClean="0"/>
              <a:t>27.11.2023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164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C238D-1DF6-4D95-B8EA-9DC4ADA2DCA0}" type="datetime1">
              <a:rPr lang="nb-NO" smtClean="0"/>
              <a:t>27.11.2023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495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1843E-C34D-4AA7-947D-2A07687F33B9}" type="datetime1">
              <a:rPr lang="nb-NO" smtClean="0"/>
              <a:t>27.11.2023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Illustrasjon fra Helsenorge.no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431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hyperlink" Target="mailto:post@kokom.n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tel 2"/>
          <p:cNvSpPr>
            <a:spLocks noGrp="1"/>
          </p:cNvSpPr>
          <p:nvPr>
            <p:ph type="subTitle" idx="4294967295"/>
          </p:nvPr>
        </p:nvSpPr>
        <p:spPr>
          <a:xfrm>
            <a:off x="2366508" y="4944083"/>
            <a:ext cx="7473360" cy="168372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nb-NO" altLang="nb-NO" sz="1600">
                <a:solidFill>
                  <a:srgbClr val="0070C0"/>
                </a:solidFill>
                <a:latin typeface="Verdana"/>
                <a:ea typeface="Verdana"/>
              </a:rPr>
              <a:t>Grunnkurs for operatører i </a:t>
            </a:r>
            <a:endParaRPr lang="nb-NO" altLang="nb-NO" sz="16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 eaLnBrk="1" hangingPunct="1">
              <a:buNone/>
            </a:pPr>
            <a:r>
              <a:rPr lang="nb-NO" altLang="nb-NO" sz="1600">
                <a:solidFill>
                  <a:srgbClr val="0070C0"/>
                </a:solidFill>
                <a:latin typeface="Verdana"/>
                <a:ea typeface="Verdana"/>
              </a:rPr>
              <a:t>medisinsk nødmeldetjeneste</a:t>
            </a:r>
          </a:p>
          <a:p>
            <a:pPr marL="0" indent="0" algn="ctr">
              <a:buNone/>
            </a:pPr>
            <a:endParaRPr lang="nb-NO" altLang="nb-NO" sz="1600">
              <a:solidFill>
                <a:srgbClr val="0070C0"/>
              </a:solidFill>
              <a:latin typeface="Verdana"/>
              <a:ea typeface="Verdana"/>
            </a:endParaRPr>
          </a:p>
          <a:p>
            <a:pPr marL="0" indent="0" algn="ctr">
              <a:buNone/>
            </a:pPr>
            <a:r>
              <a:rPr lang="nb-NO" altLang="nb-NO" sz="1600">
                <a:solidFill>
                  <a:srgbClr val="0070C0"/>
                </a:solidFill>
                <a:latin typeface="Verdana"/>
                <a:ea typeface="Verdana"/>
              </a:rPr>
              <a:t>Kommunikasjon – time 1 </a:t>
            </a:r>
          </a:p>
          <a:p>
            <a:pPr marL="0" indent="0" algn="ctr">
              <a:buNone/>
            </a:pPr>
            <a:r>
              <a:rPr lang="nb-NO" altLang="nb-NO" sz="1600">
                <a:solidFill>
                  <a:srgbClr val="0070C0"/>
                </a:solidFill>
                <a:latin typeface="Verdana"/>
                <a:ea typeface="Verdana"/>
              </a:rPr>
              <a:t>Profesjonell kommunikasjon i medisinsk nødmeldetjeneste</a:t>
            </a:r>
          </a:p>
          <a:p>
            <a:pPr marL="0" indent="0" algn="ctr">
              <a:buNone/>
            </a:pPr>
            <a:endParaRPr lang="nb-NO" altLang="nb-NO" sz="1800">
              <a:solidFill>
                <a:srgbClr val="0070C0"/>
              </a:solidFill>
              <a:latin typeface="Verdana"/>
              <a:ea typeface="Verdana"/>
            </a:endParaRPr>
          </a:p>
        </p:txBody>
      </p:sp>
      <p:sp>
        <p:nvSpPr>
          <p:cNvPr id="5" name="Undertittel 2"/>
          <p:cNvSpPr txBox="1">
            <a:spLocks/>
          </p:cNvSpPr>
          <p:nvPr/>
        </p:nvSpPr>
        <p:spPr bwMode="auto">
          <a:xfrm>
            <a:off x="2692375" y="1386220"/>
            <a:ext cx="9200988" cy="391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nb-NO" sz="24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Ti</a:t>
            </a:r>
            <a:r>
              <a:rPr kumimoji="0" lang="nb-NO" altLang="nb-NO" sz="2400" b="1" i="0" u="none" strike="noStrike" kern="1200" cap="none" spc="0" normalizeH="0" baseline="0" noProof="0" err="1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dsdisponering</a:t>
            </a:r>
            <a:r>
              <a:rPr kumimoji="0" lang="nb-NO" altLang="nb-NO" sz="24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 - forslag: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altLang="nb-NO" sz="20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nb-NO" altLang="nb-NO" sz="20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Introduksjon (innhold og mål, ev. kursholder)               5 min.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nb-NO" altLang="nb-NO" sz="20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Refleksjonsspørsmål / aktivisering (lysbilde 5)              5 min.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nb-NO" altLang="nb-NO" sz="20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Fagstoff (lysbilde 6 til 19)                                           15 min. 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nb-NO" altLang="nb-NO" sz="20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Refleksjonsspørsmål / aktivisering (lysbilde 20 og 21)   10 min.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nb-NO" sz="20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5.  Om profesjonell kommunikasjon (lysbilde 22 og 23)      5 min.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nb-NO" sz="20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6.  Oppsummering                                                           5 min.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altLang="nb-NO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471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85165" y="1460800"/>
            <a:ext cx="4929555" cy="230832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ISBAR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– eksempel på strategi 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plan for kommunikasjonen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Verdana"/>
              <a:cs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Verdana"/>
              <a:cs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Verdana"/>
              <a:cs typeface="Tahoma"/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9789F-F97F-4ED1-BC0A-B03B65E10DA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DB755DF-22A8-ECDC-B050-6123C8847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939" y="2467"/>
            <a:ext cx="4902199" cy="685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59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17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7FF17F2-2874-C6F3-C351-4093FA9E85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44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46" name="Rectangle 19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6988106" y="1057966"/>
            <a:ext cx="4832991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Kommunikativ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 strategi</a:t>
            </a:r>
          </a:p>
        </p:txBody>
      </p:sp>
      <p:sp>
        <p:nvSpPr>
          <p:cNvPr id="47" name="Rectangle 2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2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988106" y="2718054"/>
            <a:ext cx="469168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betyr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 at man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bevisst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velger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fremgangsmåte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 for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kommunikasjonen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og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tilpasser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budskapet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til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 den 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enkelte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innringer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Verdana"/>
              <a:cs typeface="Calibri"/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29789F-F97F-4ED1-BC0A-B03B65E10D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40EB739-B443-D56F-A7F2-E2F1BED1E87A}"/>
              </a:ext>
            </a:extLst>
          </p:cNvPr>
          <p:cNvSpPr txBox="1"/>
          <p:nvPr/>
        </p:nvSpPr>
        <p:spPr>
          <a:xfrm>
            <a:off x="10508511" y="6609907"/>
            <a:ext cx="1317257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600">
                <a:cs typeface="Calibri"/>
              </a:rPr>
              <a:t>Illustrasjon: </a:t>
            </a:r>
            <a:r>
              <a:rPr lang="nb-NO" sz="600" err="1">
                <a:cs typeface="Calibri"/>
              </a:rPr>
              <a:t>Colourbox</a:t>
            </a:r>
          </a:p>
        </p:txBody>
      </p:sp>
    </p:spTree>
    <p:extLst>
      <p:ext uri="{BB962C8B-B14F-4D97-AF65-F5344CB8AC3E}">
        <p14:creationId xmlns:p14="http://schemas.microsoft.com/office/powerpoint/2010/main" val="4161400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20152" y="726678"/>
            <a:ext cx="4128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Samtalens oppbygning</a:t>
            </a: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9789F-F97F-4ED1-BC0A-B03B65E10DA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B3D4715-D630-F623-722A-5C23F1AAD75A}"/>
              </a:ext>
            </a:extLst>
          </p:cNvPr>
          <p:cNvSpPr txBox="1"/>
          <p:nvPr/>
        </p:nvSpPr>
        <p:spPr>
          <a:xfrm>
            <a:off x="10508511" y="6609907"/>
            <a:ext cx="1317257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600">
                <a:cs typeface="Calibri"/>
              </a:rPr>
              <a:t>Illustrasjon: </a:t>
            </a:r>
            <a:r>
              <a:rPr lang="nb-NO" sz="600" err="1">
                <a:cs typeface="Calibri"/>
              </a:rPr>
              <a:t>KoKom</a:t>
            </a:r>
          </a:p>
        </p:txBody>
      </p:sp>
      <p:pic>
        <p:nvPicPr>
          <p:cNvPr id="4" name="Bilde 3" descr="Samtalens oppbygging.png">
            <a:extLst>
              <a:ext uri="{FF2B5EF4-FFF2-40B4-BE49-F238E27FC236}">
                <a16:creationId xmlns:a16="http://schemas.microsoft.com/office/drawing/2014/main" id="{E92B8B2F-8BF8-207E-2AC4-615586915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415" y="1881721"/>
            <a:ext cx="6389477" cy="418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89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295759" y="3880003"/>
            <a:ext cx="5932791" cy="2385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Den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viktige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starten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049593" y="3884452"/>
            <a:ext cx="6949969" cy="2398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9144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Skape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relasjon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pPr marL="9144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Innhente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den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viktigste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informasjonen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først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9144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Respondere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raskt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når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det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haster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29789F-F97F-4ED1-BC0A-B03B65E10DA7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de 8" descr="Start knapp.png">
            <a:extLst>
              <a:ext uri="{FF2B5EF4-FFF2-40B4-BE49-F238E27FC236}">
                <a16:creationId xmlns:a16="http://schemas.microsoft.com/office/drawing/2014/main" id="{6CB4B98C-7BA3-6F3F-DFC2-D51AF47BB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00" y="661027"/>
            <a:ext cx="6122208" cy="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7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114915" y="698969"/>
            <a:ext cx="9211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Strukturert informasjonsinnhenting - ulike </a:t>
            </a:r>
            <a:r>
              <a:rPr kumimoji="0" lang="nb-NO" sz="24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startkort</a:t>
            </a:r>
            <a:endParaRPr kumimoji="0" lang="nb-NO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915" y="1582057"/>
            <a:ext cx="4255371" cy="4542747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488" y="1582058"/>
            <a:ext cx="4151424" cy="4513942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1114915" y="6281952"/>
            <a:ext cx="4011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Startkort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fra Norsk indeks for medisinsk nødhjelp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6449488" y="6301603"/>
            <a:ext cx="2396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Startkort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fra Legevaktindeks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9789F-F97F-4ED1-BC0A-B03B65E10DA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973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080298" y="2846660"/>
            <a:ext cx="486383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Finn riktig oppslag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Kartlegg totalsituasjonen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325" y="1023612"/>
            <a:ext cx="5359675" cy="4826248"/>
          </a:xfrm>
          <a:prstGeom prst="rect">
            <a:avLst/>
          </a:prstGeom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9789F-F97F-4ED1-BC0A-B03B65E10DA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Bilde 7" descr="Kartlegging.png">
            <a:extLst>
              <a:ext uri="{FF2B5EF4-FFF2-40B4-BE49-F238E27FC236}">
                <a16:creationId xmlns:a16="http://schemas.microsoft.com/office/drawing/2014/main" id="{C53038A7-DB04-C1C8-C158-9CF6076A7D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7" y="728663"/>
            <a:ext cx="6084888" cy="85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8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9B2EB12-332C-4DCC-9746-30DD4690F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FD40B55-BABB-4B33-ADD3-0C2340430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590550"/>
            <a:ext cx="5480792" cy="2739376"/>
            <a:chOff x="7807230" y="2012810"/>
            <a:chExt cx="3251252" cy="345986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324E181-0B87-4B75-A5EC-6A4B1BD1B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77211FB-84C1-4B06-AF95-F83D0394D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616EDA1-F722-4C6A-AD2F-E487C7EBE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3544708"/>
            <a:ext cx="2651760" cy="2739376"/>
            <a:chOff x="7807230" y="2012810"/>
            <a:chExt cx="3251252" cy="345986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B994A57-EDEF-4F7C-9FF3-8A46664686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0D45935-877E-4620-9F00-69FFC601B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id="{096DEE9C-058D-CB58-5672-3CBAAACF4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16" y="4082836"/>
            <a:ext cx="2513075" cy="1663120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718BCC2B-0684-4382-A2D3-C9ADC7768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85270" y="3544708"/>
            <a:ext cx="2651760" cy="2739376"/>
            <a:chOff x="7807230" y="2012810"/>
            <a:chExt cx="3251252" cy="345986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67BE271-7CC8-493E-ACC7-330B8DAEC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416E226-9BF3-4654-A708-DDC3A062C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75F7BC8B-01B7-6D00-105E-DD67C65B8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500000">
            <a:off x="3481395" y="4392093"/>
            <a:ext cx="2453544" cy="511552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B5D0BDB0-2E17-4D86-BEE1-1A1817E04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6100" y="583417"/>
            <a:ext cx="5451125" cy="5700667"/>
            <a:chOff x="7807230" y="2012810"/>
            <a:chExt cx="3251252" cy="3459865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7A4205F-B9AE-4B05-9BDE-05C46ED3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B833BEF-B243-4FC2-967F-3C9C2085A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8">
            <a:extLst>
              <a:ext uri="{FF2B5EF4-FFF2-40B4-BE49-F238E27FC236}">
                <a16:creationId xmlns:a16="http://schemas.microsoft.com/office/drawing/2014/main" id="{E4889127-BA23-0258-7DAB-5A827F9654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3643" y="2043590"/>
            <a:ext cx="4335433" cy="3616091"/>
          </a:xfrm>
          <a:prstGeom prst="rect">
            <a:avLst/>
          </a:prstGeom>
        </p:spPr>
      </p:pic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29789F-F97F-4ED1-BC0A-B03B65E10DA7}" type="slidenum"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CB7552B-B3A1-48B2-C683-DE4333E4986F}"/>
              </a:ext>
            </a:extLst>
          </p:cNvPr>
          <p:cNvSpPr txBox="1"/>
          <p:nvPr/>
        </p:nvSpPr>
        <p:spPr>
          <a:xfrm>
            <a:off x="10508511" y="6609907"/>
            <a:ext cx="1317257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600">
                <a:cs typeface="Calibri"/>
              </a:rPr>
              <a:t>Illustrasjon: </a:t>
            </a:r>
            <a:r>
              <a:rPr lang="nb-NO" sz="600">
                <a:ea typeface="+mn-lt"/>
                <a:cs typeface="+mn-lt"/>
              </a:rPr>
              <a:t>Theo </a:t>
            </a:r>
            <a:r>
              <a:rPr lang="nb-NO" sz="600" err="1">
                <a:ea typeface="+mn-lt"/>
                <a:cs typeface="+mn-lt"/>
              </a:rPr>
              <a:t>Bakkeby</a:t>
            </a:r>
            <a:r>
              <a:rPr lang="nb-NO" sz="600">
                <a:ea typeface="+mn-lt"/>
                <a:cs typeface="+mn-lt"/>
              </a:rPr>
              <a:t> Høiseth</a:t>
            </a:r>
            <a:endParaRPr lang="nb-NO" sz="60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8A2E528-F298-DB3E-C2B1-D36E34DDEA3C}"/>
              </a:ext>
            </a:extLst>
          </p:cNvPr>
          <p:cNvSpPr txBox="1"/>
          <p:nvPr/>
        </p:nvSpPr>
        <p:spPr>
          <a:xfrm>
            <a:off x="235097" y="6573284"/>
            <a:ext cx="1317257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600">
                <a:cs typeface="Calibri"/>
              </a:rPr>
              <a:t>Foto: </a:t>
            </a:r>
            <a:r>
              <a:rPr lang="nb-NO" sz="600" err="1">
                <a:cs typeface="Calibri"/>
              </a:rPr>
              <a:t>KoKom</a:t>
            </a:r>
          </a:p>
        </p:txBody>
      </p:sp>
      <p:pic>
        <p:nvPicPr>
          <p:cNvPr id="5" name="Bilde 4" descr="valg av respons knappen.png">
            <a:extLst>
              <a:ext uri="{FF2B5EF4-FFF2-40B4-BE49-F238E27FC236}">
                <a16:creationId xmlns:a16="http://schemas.microsoft.com/office/drawing/2014/main" id="{AB2A0BD3-049E-6DF3-8C78-5246BAFA2C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774" y="670246"/>
            <a:ext cx="6228869" cy="92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84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023680" y="3432000"/>
            <a:ext cx="8313535" cy="167962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Gi informasjon og råd i porsjoner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Tilpass informasjonen </a:t>
            </a: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Sjekk forståelsen av budskapet etter at det er gitt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9789F-F97F-4ED1-BC0A-B03B65E10DA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1173810F-0E50-5404-6974-B7915C647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0476" y="1310823"/>
            <a:ext cx="2944483" cy="3041316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8188598E-6277-B35B-8E41-EB2FEDF8FE52}"/>
              </a:ext>
            </a:extLst>
          </p:cNvPr>
          <p:cNvSpPr txBox="1"/>
          <p:nvPr/>
        </p:nvSpPr>
        <p:spPr>
          <a:xfrm>
            <a:off x="10353748" y="6632354"/>
            <a:ext cx="1317257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600">
                <a:cs typeface="Calibri"/>
              </a:rPr>
              <a:t>Foto: </a:t>
            </a:r>
            <a:r>
              <a:rPr lang="nb-NO" sz="600" err="1">
                <a:cs typeface="Calibri"/>
              </a:rPr>
              <a:t>KoKom</a:t>
            </a:r>
          </a:p>
        </p:txBody>
      </p:sp>
      <p:pic>
        <p:nvPicPr>
          <p:cNvPr id="8" name="Bilde 7" descr="rådgivning knappen.png">
            <a:extLst>
              <a:ext uri="{FF2B5EF4-FFF2-40B4-BE49-F238E27FC236}">
                <a16:creationId xmlns:a16="http://schemas.microsoft.com/office/drawing/2014/main" id="{E504FD5C-00D6-B6BD-1D1E-CB4501A91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463" y="650176"/>
            <a:ext cx="6225342" cy="93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95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70208" y="3083909"/>
            <a:ext cx="88897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Kort oppsummering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Oppfordre til </a:t>
            </a:r>
            <a:r>
              <a:rPr kumimoji="0" lang="nb-NO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rekontakt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hvis forverring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Gi eksempler på hva de skal være oppmerksomme på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9789F-F97F-4ED1-BC0A-B03B65E10DA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e 4" descr="Avslutning knappen.png">
            <a:extLst>
              <a:ext uri="{FF2B5EF4-FFF2-40B4-BE49-F238E27FC236}">
                <a16:creationId xmlns:a16="http://schemas.microsoft.com/office/drawing/2014/main" id="{60248100-521B-0B9B-5BF2-77C0D9FC6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65" y="583605"/>
            <a:ext cx="6360341" cy="11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35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246" y="1093614"/>
            <a:ext cx="4744554" cy="4750044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1720152" y="1226742"/>
            <a:ext cx="5041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Viktig å være bevisst på</a:t>
            </a:r>
            <a:endParaRPr kumimoji="0" lang="nb-NO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>
          <a:xfrm>
            <a:off x="1720152" y="2446749"/>
            <a:ext cx="8543925" cy="21953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ctr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720152" y="2344087"/>
            <a:ext cx="6096000" cy="1944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Antakelser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Makt og sårbarhet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Triggere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9789F-F97F-4ED1-BC0A-B03B65E10DA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500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99" y="2332108"/>
            <a:ext cx="7962225" cy="308997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 Light" panose="020F0302020204030204"/>
              <a:buAutoNum type="arabicPeriod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Profesjonell kommunikasjon i AMK / Legevaktsentral</a:t>
            </a:r>
          </a:p>
          <a:p>
            <a:pPr marL="1371600" marR="0" lvl="2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Tahoma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b-NO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Kommunikativ</a:t>
            </a: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 strategi og struktur på samtalene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057265" y="1236695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Innhold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251" y="1595490"/>
            <a:ext cx="3727916" cy="3824032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9789F-F97F-4ED1-BC0A-B03B65E10DA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4692AD8-83DF-8A24-6BEC-F2C405390BA6}"/>
              </a:ext>
            </a:extLst>
          </p:cNvPr>
          <p:cNvSpPr txBox="1"/>
          <p:nvPr/>
        </p:nvSpPr>
        <p:spPr>
          <a:xfrm>
            <a:off x="10744790" y="6633535"/>
            <a:ext cx="1317257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600">
                <a:cs typeface="Calibri"/>
              </a:rPr>
              <a:t>Illustrasjon: </a:t>
            </a:r>
            <a:r>
              <a:rPr lang="nb-NO" sz="600">
                <a:ea typeface="+mn-lt"/>
                <a:cs typeface="+mn-lt"/>
              </a:rPr>
              <a:t>Julia </a:t>
            </a:r>
            <a:r>
              <a:rPr lang="nb-NO" sz="600" err="1">
                <a:ea typeface="+mn-lt"/>
                <a:cs typeface="+mn-lt"/>
              </a:rPr>
              <a:t>Alama</a:t>
            </a:r>
            <a:endParaRPr lang="nb-NO" sz="60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997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791377" y="934526"/>
            <a:ext cx="2812623" cy="13149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Spørsmål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 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810865" y="3296418"/>
            <a:ext cx="7527917" cy="211313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Hva mener du profesjonell kommunikasjon i medisinsk nødmeldetjeneste innebærer?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pSp>
        <p:nvGrpSpPr>
          <p:cNvPr id="43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1" name="Bilde 10">
            <a:extLst>
              <a:ext uri="{FF2B5EF4-FFF2-40B4-BE49-F238E27FC236}">
                <a16:creationId xmlns:a16="http://schemas.microsoft.com/office/drawing/2014/main" id="{11F3E8DD-61AF-4710-8515-95E769971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772" y="1631405"/>
            <a:ext cx="3239363" cy="3778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1E7D3C01-15AC-13C7-CA14-92ED74A78072}"/>
              </a:ext>
            </a:extLst>
          </p:cNvPr>
          <p:cNvSpPr txBox="1"/>
          <p:nvPr/>
        </p:nvSpPr>
        <p:spPr>
          <a:xfrm>
            <a:off x="10508511" y="6609907"/>
            <a:ext cx="1317257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600">
                <a:cs typeface="Calibri"/>
              </a:rPr>
              <a:t>Illustrasjon: </a:t>
            </a:r>
            <a:r>
              <a:rPr lang="nb-NO" sz="600">
                <a:ea typeface="+mn-lt"/>
                <a:cs typeface="+mn-lt"/>
              </a:rPr>
              <a:t>Theo </a:t>
            </a:r>
            <a:r>
              <a:rPr lang="nb-NO" sz="600" err="1">
                <a:ea typeface="+mn-lt"/>
                <a:cs typeface="+mn-lt"/>
              </a:rPr>
              <a:t>Bakkeby</a:t>
            </a:r>
            <a:r>
              <a:rPr lang="nb-NO" sz="600">
                <a:ea typeface="+mn-lt"/>
                <a:cs typeface="+mn-lt"/>
              </a:rPr>
              <a:t> Høiseth</a:t>
            </a:r>
            <a:endParaRPr lang="nb-NO" sz="600"/>
          </a:p>
        </p:txBody>
      </p:sp>
    </p:spTree>
    <p:extLst>
      <p:ext uri="{BB962C8B-B14F-4D97-AF65-F5344CB8AC3E}">
        <p14:creationId xmlns:p14="http://schemas.microsoft.com/office/powerpoint/2010/main" val="4067272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842" y="196364"/>
            <a:ext cx="1117695" cy="838271"/>
          </a:xfrm>
          <a:prstGeom prst="rect">
            <a:avLst/>
          </a:prstGeom>
          <a:noFill/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  <p:sp>
        <p:nvSpPr>
          <p:cNvPr id="6" name="Rektangel 5"/>
          <p:cNvSpPr/>
          <p:nvPr/>
        </p:nvSpPr>
        <p:spPr>
          <a:xfrm>
            <a:off x="6802245" y="2035488"/>
            <a:ext cx="51853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5400" b="1" i="0" u="none" strike="noStrike" kern="1200" cap="none" spc="0" normalizeH="0" baseline="0" noProof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God kommunikasjon</a:t>
            </a:r>
          </a:p>
        </p:txBody>
      </p:sp>
      <p:sp>
        <p:nvSpPr>
          <p:cNvPr id="2" name="Rektangel 1"/>
          <p:cNvSpPr/>
          <p:nvPr/>
        </p:nvSpPr>
        <p:spPr>
          <a:xfrm>
            <a:off x="0" y="203548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5400" b="1" i="0" u="none" strike="noStrike" kern="1200" cap="none" spc="0" normalizeH="0" baseline="0" noProof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Profesjonell kommunikasjon </a:t>
            </a:r>
          </a:p>
        </p:txBody>
      </p:sp>
      <p:sp>
        <p:nvSpPr>
          <p:cNvPr id="5" name="Pil mot venstre og høyre 4"/>
          <p:cNvSpPr/>
          <p:nvPr/>
        </p:nvSpPr>
        <p:spPr>
          <a:xfrm>
            <a:off x="5575610" y="2587083"/>
            <a:ext cx="1226635" cy="646771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versus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2315689" y="4062946"/>
            <a:ext cx="2814452" cy="154734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Ansvar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Retning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Faglighet</a:t>
            </a:r>
          </a:p>
        </p:txBody>
      </p:sp>
    </p:spTree>
    <p:extLst>
      <p:ext uri="{BB962C8B-B14F-4D97-AF65-F5344CB8AC3E}">
        <p14:creationId xmlns:p14="http://schemas.microsoft.com/office/powerpoint/2010/main" val="208555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C2421D0-A508-8ADD-CE54-F738BBDCE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C4671D-C180-AB43-3477-8722DB33B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ktangel 1">
            <a:extLst>
              <a:ext uri="{FF2B5EF4-FFF2-40B4-BE49-F238E27FC236}">
                <a16:creationId xmlns:a16="http://schemas.microsoft.com/office/drawing/2014/main" id="{9BC6C13F-7237-F3F6-8D98-81F1AF52D4D5}"/>
              </a:ext>
            </a:extLst>
          </p:cNvPr>
          <p:cNvSpPr/>
          <p:nvPr/>
        </p:nvSpPr>
        <p:spPr>
          <a:xfrm>
            <a:off x="825285" y="3498"/>
            <a:ext cx="6560222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Profesjonell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 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kommunikasjon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 er: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  <p:sp>
        <p:nvSpPr>
          <p:cNvPr id="14" name="Rektangel 5">
            <a:extLst>
              <a:ext uri="{FF2B5EF4-FFF2-40B4-BE49-F238E27FC236}">
                <a16:creationId xmlns:a16="http://schemas.microsoft.com/office/drawing/2014/main" id="{C0728B3B-EF37-C562-7C50-C1641D8F7719}"/>
              </a:ext>
            </a:extLst>
          </p:cNvPr>
          <p:cNvSpPr/>
          <p:nvPr/>
        </p:nvSpPr>
        <p:spPr>
          <a:xfrm>
            <a:off x="734878" y="1814269"/>
            <a:ext cx="4829578" cy="47888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Imøtekommende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og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fordomsfri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Bevisst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og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reflektert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 </a:t>
            </a:r>
          </a:p>
          <a:p>
            <a:pPr marL="342900" marR="0" lvl="0" indent="-22860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Systematisk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 </a:t>
            </a:r>
          </a:p>
          <a:p>
            <a:pPr marL="342900" marR="0" lvl="0" indent="-22860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Basert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på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fagkyndighet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Bruk av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ulike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samtaleteknikker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 </a:t>
            </a:r>
          </a:p>
          <a:p>
            <a:pPr marL="342900" marR="0" lvl="0" indent="-22860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Empatisk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 </a:t>
            </a:r>
          </a:p>
          <a:p>
            <a:pPr marL="342900" marR="0" lvl="0" indent="-22860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Problemløsningsorientert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Serviceinnstilt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Mottakelig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 for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tilbakemeldinger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 /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ydmyk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Endringsvillig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 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63B58182-7C4F-FAD9-DEEC-9E9477A17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134" y="1168002"/>
            <a:ext cx="5946183" cy="39598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145AB08C-09D8-2D37-0258-8300DA5DE0A9}"/>
              </a:ext>
            </a:extLst>
          </p:cNvPr>
          <p:cNvSpPr txBox="1"/>
          <p:nvPr/>
        </p:nvSpPr>
        <p:spPr>
          <a:xfrm>
            <a:off x="10288771" y="6626447"/>
            <a:ext cx="1317257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600">
                <a:cs typeface="Calibri"/>
              </a:rPr>
              <a:t>Foto: Trond Strand</a:t>
            </a:r>
          </a:p>
        </p:txBody>
      </p:sp>
    </p:spTree>
    <p:extLst>
      <p:ext uri="{BB962C8B-B14F-4D97-AF65-F5344CB8AC3E}">
        <p14:creationId xmlns:p14="http://schemas.microsoft.com/office/powerpoint/2010/main" val="388243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9789F-F97F-4ED1-BC0A-B03B65E10DA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746353" y="1965829"/>
            <a:ext cx="10944904" cy="757130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3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	gir innringere og pårørende en bedre opplevelse</a:t>
            </a:r>
            <a:endParaRPr kumimoji="0" lang="nb-NO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       gjør det hyggeligere for deg og kollegaene dine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	gjør at du kommer raskere i mål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Verdana"/>
              <a:cs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Verdana"/>
              <a:cs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32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lassholder for lysbildenummer 1"/>
          <p:cNvSpPr txBox="1">
            <a:spLocks/>
          </p:cNvSpPr>
          <p:nvPr/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1F81A0-AD61-4D90-BE0A-368467FA72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tel 10"/>
          <p:cNvSpPr txBox="1">
            <a:spLocks/>
          </p:cNvSpPr>
          <p:nvPr/>
        </p:nvSpPr>
        <p:spPr>
          <a:xfrm>
            <a:off x="589493" y="523207"/>
            <a:ext cx="7608173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Hvorfor profesjonell kommunikasjon</a:t>
            </a:r>
            <a:endParaRPr kumimoji="0" lang="nb-NO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il høyre 9"/>
          <p:cNvSpPr/>
          <p:nvPr/>
        </p:nvSpPr>
        <p:spPr>
          <a:xfrm>
            <a:off x="947745" y="2904175"/>
            <a:ext cx="620486" cy="402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il høyre 10"/>
          <p:cNvSpPr/>
          <p:nvPr/>
        </p:nvSpPr>
        <p:spPr>
          <a:xfrm>
            <a:off x="947745" y="3578049"/>
            <a:ext cx="620486" cy="402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il høyre 11"/>
          <p:cNvSpPr/>
          <p:nvPr/>
        </p:nvSpPr>
        <p:spPr>
          <a:xfrm>
            <a:off x="947745" y="4251923"/>
            <a:ext cx="620486" cy="402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8258480" y="4330363"/>
            <a:ext cx="2825349" cy="97015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Gøyere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247643" y="1401516"/>
            <a:ext cx="2966413" cy="112862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Pasient-sikkerhet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7860209" y="985338"/>
            <a:ext cx="3493591" cy="141237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Tryggere som operatør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509785" y="4940541"/>
            <a:ext cx="2825349" cy="97015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Enklere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5098566" y="5397666"/>
            <a:ext cx="2825349" cy="97015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Mindre klager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17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7158" y="2233800"/>
            <a:ext cx="2894842" cy="3164699"/>
          </a:xfrm>
          <a:prstGeom prst="rect">
            <a:avLst/>
          </a:prstGeom>
        </p:spPr>
      </p:pic>
      <p:sp>
        <p:nvSpPr>
          <p:cNvPr id="4" name="Bildeforklaring formet som en ellipse 3"/>
          <p:cNvSpPr/>
          <p:nvPr/>
        </p:nvSpPr>
        <p:spPr>
          <a:xfrm>
            <a:off x="4082038" y="843439"/>
            <a:ext cx="4490765" cy="1339692"/>
          </a:xfrm>
          <a:prstGeom prst="wedgeEllipseCallout">
            <a:avLst>
              <a:gd name="adj1" fmla="val 85326"/>
              <a:gd name="adj2" fmla="val 9252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… har vi nådd målet med emnet?</a:t>
            </a:r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9789F-F97F-4ED1-BC0A-B03B65E10DA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ktangel 1">
            <a:extLst>
              <a:ext uri="{FF2B5EF4-FFF2-40B4-BE49-F238E27FC236}">
                <a16:creationId xmlns:a16="http://schemas.microsoft.com/office/drawing/2014/main" id="{EFE49318-E5A3-A675-01A6-A5C9652C472B}"/>
              </a:ext>
            </a:extLst>
          </p:cNvPr>
          <p:cNvSpPr/>
          <p:nvPr/>
        </p:nvSpPr>
        <p:spPr>
          <a:xfrm>
            <a:off x="-1476" y="2316134"/>
            <a:ext cx="9436541" cy="37856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Kursdeltakerne skal: 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Tahoma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Tahoma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Kunne forklare hva profesjonell kommunikasjon i </a:t>
            </a: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     medisinsk nødmeldetjeneste innebærer </a:t>
            </a: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Tahoma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2.   Kunne gjengi de fem punktene som inngår i en </a:t>
            </a: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      strukturert samtale med innringer</a:t>
            </a: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Tahoma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B5A0F83-76FC-5228-44D1-A4DD9F3F4758}"/>
              </a:ext>
            </a:extLst>
          </p:cNvPr>
          <p:cNvSpPr txBox="1"/>
          <p:nvPr/>
        </p:nvSpPr>
        <p:spPr>
          <a:xfrm>
            <a:off x="10508511" y="6609907"/>
            <a:ext cx="1317257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600">
                <a:cs typeface="Calibri"/>
              </a:rPr>
              <a:t>Illustrasjon: </a:t>
            </a:r>
            <a:r>
              <a:rPr lang="nb-NO" sz="600" err="1">
                <a:cs typeface="Calibri"/>
              </a:rPr>
              <a:t>KoKom</a:t>
            </a:r>
          </a:p>
        </p:txBody>
      </p:sp>
    </p:spTree>
    <p:extLst>
      <p:ext uri="{BB962C8B-B14F-4D97-AF65-F5344CB8AC3E}">
        <p14:creationId xmlns:p14="http://schemas.microsoft.com/office/powerpoint/2010/main" val="2696013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tittel 2"/>
          <p:cNvSpPr txBox="1">
            <a:spLocks/>
          </p:cNvSpPr>
          <p:nvPr/>
        </p:nvSpPr>
        <p:spPr bwMode="auto">
          <a:xfrm>
            <a:off x="3095148" y="4026620"/>
            <a:ext cx="6482351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nb-NO" sz="28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Har du innspill?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nb-NO" sz="28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Ta kontakt på </a:t>
            </a:r>
            <a:r>
              <a:rPr kumimoji="0" lang="nb-NO" altLang="nb-NO" sz="28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  <a:hlinkClick r:id="rId4"/>
              </a:rPr>
              <a:t>post@kokom.no</a:t>
            </a:r>
            <a:endParaRPr kumimoji="0" lang="nb-NO" altLang="nb-NO" sz="2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altLang="nb-NO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7" name="Undertittel 2"/>
          <p:cNvSpPr txBox="1">
            <a:spLocks/>
          </p:cNvSpPr>
          <p:nvPr/>
        </p:nvSpPr>
        <p:spPr bwMode="auto">
          <a:xfrm>
            <a:off x="2488563" y="5882380"/>
            <a:ext cx="7695522" cy="86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nb-NO" sz="14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Referanser og aktuell litteratur: Se emnebeskrivelser for grunnkurset</a:t>
            </a:r>
            <a:endParaRPr kumimoji="0" lang="nb-NO" altLang="nb-NO" sz="14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nb-NO" sz="14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Illustrasjoner: KoKom, </a:t>
            </a:r>
            <a:r>
              <a:rPr kumimoji="0" lang="nb-NO" alt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Colourbox</a:t>
            </a:r>
            <a:r>
              <a:rPr kumimoji="0" lang="nb-NO" altLang="nb-NO" sz="14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 og Adobe </a:t>
            </a:r>
            <a:r>
              <a:rPr kumimoji="0" lang="nb-NO" alt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stock</a:t>
            </a:r>
            <a:endParaRPr kumimoji="0" lang="nb-NO" altLang="nb-NO" sz="14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altLang="nb-NO" sz="20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altLang="nb-NO" sz="20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5D42183-90FB-1182-95DA-0BAABC755B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238" y="1191375"/>
            <a:ext cx="3912172" cy="2615831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4F55AE47-176B-51B5-1CF3-C0C46C6ABD50}"/>
              </a:ext>
            </a:extLst>
          </p:cNvPr>
          <p:cNvSpPr txBox="1"/>
          <p:nvPr/>
        </p:nvSpPr>
        <p:spPr>
          <a:xfrm>
            <a:off x="10508511" y="6609907"/>
            <a:ext cx="1317257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600">
                <a:cs typeface="Calibri"/>
              </a:rPr>
              <a:t>Illustrasjon: </a:t>
            </a:r>
            <a:r>
              <a:rPr lang="nb-NO" sz="600">
                <a:ea typeface="+mn-lt"/>
                <a:cs typeface="+mn-lt"/>
              </a:rPr>
              <a:t>Theo </a:t>
            </a:r>
            <a:r>
              <a:rPr lang="nb-NO" sz="600" err="1">
                <a:ea typeface="+mn-lt"/>
                <a:cs typeface="+mn-lt"/>
              </a:rPr>
              <a:t>Bakkeby</a:t>
            </a:r>
            <a:r>
              <a:rPr lang="nb-NO" sz="600">
                <a:ea typeface="+mn-lt"/>
                <a:cs typeface="+mn-lt"/>
              </a:rPr>
              <a:t> Høiseth</a:t>
            </a:r>
            <a:endParaRPr lang="nb-NO" sz="600"/>
          </a:p>
        </p:txBody>
      </p:sp>
    </p:spTree>
    <p:extLst>
      <p:ext uri="{BB962C8B-B14F-4D97-AF65-F5344CB8AC3E}">
        <p14:creationId xmlns:p14="http://schemas.microsoft.com/office/powerpoint/2010/main" val="2195905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tel 2"/>
          <p:cNvSpPr>
            <a:spLocks noGrp="1"/>
          </p:cNvSpPr>
          <p:nvPr>
            <p:ph type="subTitle" idx="4294967295"/>
          </p:nvPr>
        </p:nvSpPr>
        <p:spPr>
          <a:xfrm>
            <a:off x="2992437" y="4696503"/>
            <a:ext cx="6510077" cy="93610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nb-NO" altLang="nb-NO" sz="2400">
                <a:solidFill>
                  <a:srgbClr val="0070C0"/>
                </a:solidFill>
                <a:latin typeface="Verdana"/>
                <a:ea typeface="Verdana"/>
              </a:rPr>
              <a:t>Grunnkurs for operatører i </a:t>
            </a:r>
            <a:endParaRPr lang="nb-NO" altLang="nb-NO" sz="24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 eaLnBrk="1" hangingPunct="1">
              <a:buNone/>
            </a:pPr>
            <a:r>
              <a:rPr lang="nb-NO" altLang="nb-NO" sz="2400">
                <a:solidFill>
                  <a:srgbClr val="0070C0"/>
                </a:solidFill>
                <a:latin typeface="Verdana"/>
                <a:ea typeface="Verdana"/>
              </a:rPr>
              <a:t>medisinsk nødmeldetjeneste</a:t>
            </a:r>
            <a:endParaRPr lang="nb-NO" altLang="nb-NO" sz="24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 eaLnBrk="1" hangingPunct="1">
              <a:buNone/>
            </a:pPr>
            <a:r>
              <a:rPr lang="nb-NO" altLang="nb-NO" sz="1800">
                <a:solidFill>
                  <a:srgbClr val="0070C0"/>
                </a:solidFill>
                <a:latin typeface="Verdana"/>
                <a:ea typeface="Verdana"/>
                <a:cs typeface="Tahoma"/>
              </a:rPr>
              <a:t>Dato:</a:t>
            </a:r>
          </a:p>
        </p:txBody>
      </p:sp>
      <p:sp>
        <p:nvSpPr>
          <p:cNvPr id="5" name="Undertittel 2"/>
          <p:cNvSpPr txBox="1">
            <a:spLocks/>
          </p:cNvSpPr>
          <p:nvPr/>
        </p:nvSpPr>
        <p:spPr bwMode="auto">
          <a:xfrm>
            <a:off x="2152738" y="3146702"/>
            <a:ext cx="8379977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nb-NO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Profesjonell kommunikasjon i </a:t>
            </a:r>
            <a:endParaRPr kumimoji="0" lang="nb-NO" altLang="nb-NO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nb-NO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medisinsk nødmeldetjeneste</a:t>
            </a:r>
            <a:endParaRPr kumimoji="0" lang="nb-NO" altLang="nb-NO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altLang="nb-NO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285" y="478279"/>
            <a:ext cx="3867747" cy="203188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B62BAAE-AB1D-B1DF-6278-43A9F0CF1306}"/>
              </a:ext>
            </a:extLst>
          </p:cNvPr>
          <p:cNvSpPr txBox="1"/>
          <p:nvPr/>
        </p:nvSpPr>
        <p:spPr>
          <a:xfrm>
            <a:off x="10508511" y="6609907"/>
            <a:ext cx="1317257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600">
                <a:cs typeface="Calibri"/>
              </a:rPr>
              <a:t>Illustrasjon: </a:t>
            </a:r>
            <a:r>
              <a:rPr lang="nb-NO" sz="600">
                <a:ea typeface="+mn-lt"/>
                <a:cs typeface="+mn-lt"/>
              </a:rPr>
              <a:t>Theo </a:t>
            </a:r>
            <a:r>
              <a:rPr lang="nb-NO" sz="600" err="1">
                <a:ea typeface="+mn-lt"/>
                <a:cs typeface="+mn-lt"/>
              </a:rPr>
              <a:t>Bakkeby</a:t>
            </a:r>
            <a:r>
              <a:rPr lang="nb-NO" sz="600">
                <a:ea typeface="+mn-lt"/>
                <a:cs typeface="+mn-lt"/>
              </a:rPr>
              <a:t> Høiseth</a:t>
            </a:r>
            <a:endParaRPr lang="nb-NO" sz="600"/>
          </a:p>
        </p:txBody>
      </p:sp>
    </p:spTree>
    <p:extLst>
      <p:ext uri="{BB962C8B-B14F-4D97-AF65-F5344CB8AC3E}">
        <p14:creationId xmlns:p14="http://schemas.microsoft.com/office/powerpoint/2010/main" val="2920824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791377" y="934526"/>
            <a:ext cx="2812623" cy="13149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Spørsmål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 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810865" y="3296418"/>
            <a:ext cx="7017113" cy="2079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Hvordan ønsker du å bli møtt når du ringer 116117 eller 113? 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pSp>
        <p:nvGrpSpPr>
          <p:cNvPr id="43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1" name="Bilde 10">
            <a:extLst>
              <a:ext uri="{FF2B5EF4-FFF2-40B4-BE49-F238E27FC236}">
                <a16:creationId xmlns:a16="http://schemas.microsoft.com/office/drawing/2014/main" id="{11F3E8DD-61AF-4710-8515-95E769971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772" y="1631405"/>
            <a:ext cx="3239363" cy="3778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5BAEBF48-76A1-3351-63DA-D9028B165094}"/>
              </a:ext>
            </a:extLst>
          </p:cNvPr>
          <p:cNvSpPr txBox="1"/>
          <p:nvPr/>
        </p:nvSpPr>
        <p:spPr>
          <a:xfrm>
            <a:off x="10508511" y="6609907"/>
            <a:ext cx="1317257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600">
                <a:cs typeface="Calibri"/>
              </a:rPr>
              <a:t>Illustrasjon: </a:t>
            </a:r>
            <a:r>
              <a:rPr lang="nb-NO" sz="600">
                <a:ea typeface="+mn-lt"/>
                <a:cs typeface="+mn-lt"/>
              </a:rPr>
              <a:t>Theo </a:t>
            </a:r>
            <a:r>
              <a:rPr lang="nb-NO" sz="600" err="1">
                <a:ea typeface="+mn-lt"/>
                <a:cs typeface="+mn-lt"/>
              </a:rPr>
              <a:t>Bakkeby</a:t>
            </a:r>
            <a:r>
              <a:rPr lang="nb-NO" sz="600">
                <a:ea typeface="+mn-lt"/>
                <a:cs typeface="+mn-lt"/>
              </a:rPr>
              <a:t> Høiseth</a:t>
            </a:r>
            <a:endParaRPr lang="nb-NO" sz="600"/>
          </a:p>
        </p:txBody>
      </p:sp>
    </p:spTree>
    <p:extLst>
      <p:ext uri="{BB962C8B-B14F-4D97-AF65-F5344CB8AC3E}">
        <p14:creationId xmlns:p14="http://schemas.microsoft.com/office/powerpoint/2010/main" val="723652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-1476" y="2316134"/>
            <a:ext cx="9436541" cy="37856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Kursdeltakerne skal: 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Tahoma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Tahoma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Kunne forklare hva profesjonell kommunikasjon i </a:t>
            </a: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     medisinsk nødmeldetjeneste innebærer </a:t>
            </a: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Tahoma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2.   Kunne gjengi de fem punktene som inngår i en </a:t>
            </a: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      strukturert samtale med innringer</a:t>
            </a: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Tahoma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815265" y="1297660"/>
            <a:ext cx="3294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Undervisningsmål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9789F-F97F-4ED1-BC0A-B03B65E10DA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7B1369-B3B2-D6A6-E3B1-F4B2FBBD93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8928"/>
          <a:stretch/>
        </p:blipFill>
        <p:spPr>
          <a:xfrm>
            <a:off x="8614840" y="1872213"/>
            <a:ext cx="3137179" cy="3124264"/>
          </a:xfrm>
          <a:custGeom>
            <a:avLst/>
            <a:gdLst/>
            <a:ahLst/>
            <a:cxnLst/>
            <a:rect l="l" t="t" r="r" b="b"/>
            <a:pathLst>
              <a:path w="2509736" h="2509736">
                <a:moveTo>
                  <a:pt x="1254868" y="0"/>
                </a:moveTo>
                <a:cubicBezTo>
                  <a:pt x="1947912" y="0"/>
                  <a:pt x="2509736" y="561824"/>
                  <a:pt x="2509736" y="1254868"/>
                </a:cubicBezTo>
                <a:cubicBezTo>
                  <a:pt x="2509736" y="1947912"/>
                  <a:pt x="1947912" y="2509736"/>
                  <a:pt x="1254868" y="2509736"/>
                </a:cubicBezTo>
                <a:cubicBezTo>
                  <a:pt x="561824" y="2509736"/>
                  <a:pt x="0" y="1947912"/>
                  <a:pt x="0" y="1254868"/>
                </a:cubicBezTo>
                <a:cubicBezTo>
                  <a:pt x="0" y="561824"/>
                  <a:pt x="561824" y="0"/>
                  <a:pt x="1254868" y="0"/>
                </a:cubicBezTo>
                <a:close/>
              </a:path>
            </a:pathLst>
          </a:cu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85D2F09-55D6-06CF-24CC-86015EA9DACD}"/>
              </a:ext>
            </a:extLst>
          </p:cNvPr>
          <p:cNvSpPr txBox="1"/>
          <p:nvPr/>
        </p:nvSpPr>
        <p:spPr>
          <a:xfrm>
            <a:off x="10508511" y="6609907"/>
            <a:ext cx="1317257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600">
                <a:cs typeface="Calibri"/>
              </a:rPr>
              <a:t>Illustrasjon: </a:t>
            </a:r>
            <a:r>
              <a:rPr lang="nb-NO" sz="600" err="1">
                <a:ea typeface="+mn-lt"/>
                <a:cs typeface="+mn-lt"/>
              </a:rPr>
              <a:t>kokom</a:t>
            </a:r>
            <a:endParaRPr lang="nb-NO" sz="600" err="1"/>
          </a:p>
        </p:txBody>
      </p:sp>
    </p:spTree>
    <p:extLst>
      <p:ext uri="{BB962C8B-B14F-4D97-AF65-F5344CB8AC3E}">
        <p14:creationId xmlns:p14="http://schemas.microsoft.com/office/powerpoint/2010/main" val="268679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851333" y="1809065"/>
            <a:ext cx="8134785" cy="144067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239460" y="749264"/>
            <a:ext cx="4461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Kommunikasjon foregår </a:t>
            </a: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1239460" y="1947849"/>
            <a:ext cx="10279750" cy="47243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Mellom innringer og operatør</a:t>
            </a:r>
          </a:p>
          <a:p>
            <a:pPr marL="514350" marR="0" lvl="0" indent="-5143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Med kollegaer og samarbeidspartnere</a:t>
            </a:r>
          </a:p>
          <a:p>
            <a:pPr marL="514350" marR="0" lvl="0" indent="-5143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 nødnett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4. Bruk av video </a:t>
            </a:r>
            <a:endParaRPr kumimoji="0" lang="nb-NO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3"/>
          <a:srcRect l="16530" r="6769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477981" y="1122363"/>
            <a:ext cx="3994606" cy="30603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Vår </a:t>
            </a:r>
            <a:r>
              <a:rPr kumimoji="0" lang="en-US" sz="4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utfordring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97081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29789F-F97F-4ED1-BC0A-B03B65E10D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969F6D1-BF37-705E-598E-9DE9BD969507}"/>
              </a:ext>
            </a:extLst>
          </p:cNvPr>
          <p:cNvSpPr txBox="1"/>
          <p:nvPr/>
        </p:nvSpPr>
        <p:spPr>
          <a:xfrm>
            <a:off x="10508511" y="6609907"/>
            <a:ext cx="1317257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600">
                <a:cs typeface="Calibri"/>
              </a:rPr>
              <a:t>Foto: </a:t>
            </a:r>
            <a:r>
              <a:rPr lang="nb-NO" sz="600">
                <a:ea typeface="+mn-lt"/>
                <a:cs typeface="+mn-lt"/>
              </a:rPr>
              <a:t>Kim Søderstrøm</a:t>
            </a:r>
            <a:endParaRPr lang="nb-NO" sz="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681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206052" y="2308084"/>
            <a:ext cx="376907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Fremmedspråklige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Psykisk syke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Rusmisbruker 		</a:t>
            </a:r>
            <a:endParaRPr kumimoji="0" lang="nb-NO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028063" y="1122140"/>
            <a:ext cx="773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Kommunikasjon handler om bevisstgjøring</a:t>
            </a: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4CC19-5094-4E02-8C81-CE45922B0A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il høyre 10"/>
          <p:cNvSpPr/>
          <p:nvPr/>
        </p:nvSpPr>
        <p:spPr>
          <a:xfrm>
            <a:off x="4893564" y="2543856"/>
            <a:ext cx="359764" cy="179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5673213" y="2402964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minoritetsspråklige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il høyre 12"/>
          <p:cNvSpPr/>
          <p:nvPr/>
        </p:nvSpPr>
        <p:spPr>
          <a:xfrm>
            <a:off x="4893564" y="3683789"/>
            <a:ext cx="359764" cy="179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5673212" y="3542897"/>
            <a:ext cx="5680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mennesker i psykisk krise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l høyre 14"/>
          <p:cNvSpPr/>
          <p:nvPr/>
        </p:nvSpPr>
        <p:spPr>
          <a:xfrm>
            <a:off x="4934344" y="4823722"/>
            <a:ext cx="359764" cy="179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5673213" y="4632921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rusbruker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5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20152" y="726678"/>
            <a:ext cx="28280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Aktuelt lovverk</a:t>
            </a: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813264" y="2625878"/>
            <a:ext cx="10450285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6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Informasjonen skal: 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600" b="0" i="1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«være tilpasset mottakerens individuelle forutsetninger, som alder, modenhet, erfaring og kultur- og språkbakgrunn</a:t>
            </a:r>
            <a:r>
              <a:rPr kumimoji="0" lang="nb-NO" sz="26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9789F-F97F-4ED1-BC0A-B03B65E10DA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434" y="576873"/>
            <a:ext cx="1183294" cy="1628078"/>
          </a:xfrm>
          <a:prstGeom prst="rect">
            <a:avLst/>
          </a:prstGeom>
        </p:spPr>
      </p:pic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703828" y="6098564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Pasient- og brukerrettighetsloven § 3-5</a:t>
            </a:r>
          </a:p>
        </p:txBody>
      </p:sp>
    </p:spTree>
    <p:extLst>
      <p:ext uri="{BB962C8B-B14F-4D97-AF65-F5344CB8AC3E}">
        <p14:creationId xmlns:p14="http://schemas.microsoft.com/office/powerpoint/2010/main" val="41783888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D1F3C1C7FA91D4C90CC1DFEAB28AFC6" ma:contentTypeVersion="12" ma:contentTypeDescription="Opprett et nytt dokument." ma:contentTypeScope="" ma:versionID="98e337bf759f0050ddf6be74fbb39220">
  <xsd:schema xmlns:xsd="http://www.w3.org/2001/XMLSchema" xmlns:xs="http://www.w3.org/2001/XMLSchema" xmlns:p="http://schemas.microsoft.com/office/2006/metadata/properties" xmlns:ns2="820d7fd5-9309-423a-b0d3-bdc528a00c6f" xmlns:ns3="70bd2ea5-bdb3-40dd-892e-653457c1e963" targetNamespace="http://schemas.microsoft.com/office/2006/metadata/properties" ma:root="true" ma:fieldsID="a8281cb47b3bc76563f8a55c12516da8" ns2:_="" ns3:_="">
    <xsd:import namespace="820d7fd5-9309-423a-b0d3-bdc528a00c6f"/>
    <xsd:import namespace="70bd2ea5-bdb3-40dd-892e-653457c1e9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0d7fd5-9309-423a-b0d3-bdc528a00c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emerkelapper" ma:readOnly="false" ma:fieldId="{5cf76f15-5ced-4ddc-b409-7134ff3c332f}" ma:taxonomyMulti="true" ma:sspId="36a61b50-ac2f-48d5-8ac7-e75171fb65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d2ea5-bdb3-40dd-892e-653457c1e96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b014a1ee-f697-4c59-b93a-b1bc24fc05b2}" ma:internalName="TaxCatchAll" ma:showField="CatchAllData" ma:web="70bd2ea5-bdb3-40dd-892e-653457c1e9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0d7fd5-9309-423a-b0d3-bdc528a00c6f">
      <Terms xmlns="http://schemas.microsoft.com/office/infopath/2007/PartnerControls"/>
    </lcf76f155ced4ddcb4097134ff3c332f>
    <TaxCatchAll xmlns="70bd2ea5-bdb3-40dd-892e-653457c1e963" xsi:nil="true"/>
  </documentManagement>
</p:properties>
</file>

<file path=customXml/itemProps1.xml><?xml version="1.0" encoding="utf-8"?>
<ds:datastoreItem xmlns:ds="http://schemas.openxmlformats.org/officeDocument/2006/customXml" ds:itemID="{B4038B64-61C9-4B07-A058-E18BB27E9A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AD5B6E-5520-49CB-A918-94FC33E37AF2}">
  <ds:schemaRefs>
    <ds:schemaRef ds:uri="70bd2ea5-bdb3-40dd-892e-653457c1e963"/>
    <ds:schemaRef ds:uri="820d7fd5-9309-423a-b0d3-bdc528a00c6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CE8F288-692A-4FCF-9F23-14F390EE75CE}">
  <ds:schemaRefs>
    <ds:schemaRef ds:uri="70bd2ea5-bdb3-40dd-892e-653457c1e963"/>
    <ds:schemaRef ds:uri="820d7fd5-9309-423a-b0d3-bdc528a00c6f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25</Slides>
  <Notes>25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1_Office-tema</vt:lpstr>
      <vt:lpstr>2_Office-tema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Helse Vest 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Realfsen, Vibeke Kristensen</dc:creator>
  <cp:revision>1</cp:revision>
  <dcterms:created xsi:type="dcterms:W3CDTF">2023-10-27T05:47:54Z</dcterms:created>
  <dcterms:modified xsi:type="dcterms:W3CDTF">2023-11-27T12:13:10Z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1_Office-tema:8\2_Office-tema:8</vt:lpwstr>
  </property>
  <property fmtid="{D5CDD505-2E9C-101B-9397-08002B2CF9AE}" pid="3" name="ClassificationContentMarkingFooterText">
    <vt:lpwstr>Følsomhet Intern (gul)</vt:lpwstr>
  </property>
  <property fmtid="{D5CDD505-2E9C-101B-9397-08002B2CF9AE}" pid="4" name="MSIP_Label_d291ddcc-9a90-46b7-a727-d19b3ec4b730_Enabled">
    <vt:lpwstr>true</vt:lpwstr>
  </property>
  <property fmtid="{D5CDD505-2E9C-101B-9397-08002B2CF9AE}" pid="5" name="MSIP_Label_d291ddcc-9a90-46b7-a727-d19b3ec4b730_SetDate">
    <vt:lpwstr>2023-10-27T06:20:16Z</vt:lpwstr>
  </property>
  <property fmtid="{D5CDD505-2E9C-101B-9397-08002B2CF9AE}" pid="6" name="MSIP_Label_d291ddcc-9a90-46b7-a727-d19b3ec4b730_Method">
    <vt:lpwstr>Privileged</vt:lpwstr>
  </property>
  <property fmtid="{D5CDD505-2E9C-101B-9397-08002B2CF9AE}" pid="7" name="MSIP_Label_d291ddcc-9a90-46b7-a727-d19b3ec4b730_Name">
    <vt:lpwstr>Åpen</vt:lpwstr>
  </property>
  <property fmtid="{D5CDD505-2E9C-101B-9397-08002B2CF9AE}" pid="8" name="MSIP_Label_d291ddcc-9a90-46b7-a727-d19b3ec4b730_SiteId">
    <vt:lpwstr>bdcbe535-f3cf-49f5-8a6a-fb6d98dc7837</vt:lpwstr>
  </property>
  <property fmtid="{D5CDD505-2E9C-101B-9397-08002B2CF9AE}" pid="9" name="MSIP_Label_d291ddcc-9a90-46b7-a727-d19b3ec4b730_ActionId">
    <vt:lpwstr>c3642a64-5785-4950-b2d8-9dca89d0de30</vt:lpwstr>
  </property>
  <property fmtid="{D5CDD505-2E9C-101B-9397-08002B2CF9AE}" pid="10" name="MSIP_Label_d291ddcc-9a90-46b7-a727-d19b3ec4b730_ContentBits">
    <vt:lpwstr>0</vt:lpwstr>
  </property>
  <property fmtid="{D5CDD505-2E9C-101B-9397-08002B2CF9AE}" pid="11" name="ContentTypeId">
    <vt:lpwstr>0x010100CD1F3C1C7FA91D4C90CC1DFEAB28AFC6</vt:lpwstr>
  </property>
  <property fmtid="{D5CDD505-2E9C-101B-9397-08002B2CF9AE}" pid="12" name="MediaServiceImageTags">
    <vt:lpwstr/>
  </property>
</Properties>
</file>