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2" r:id="rId2"/>
    <p:sldMasterId id="2147483660" r:id="rId3"/>
  </p:sldMasterIdLst>
  <p:notesMasterIdLst>
    <p:notesMasterId r:id="rId35"/>
  </p:notesMasterIdLst>
  <p:sldIdLst>
    <p:sldId id="315" r:id="rId4"/>
    <p:sldId id="258" r:id="rId5"/>
    <p:sldId id="259" r:id="rId6"/>
    <p:sldId id="260" r:id="rId7"/>
    <p:sldId id="265" r:id="rId8"/>
    <p:sldId id="316" r:id="rId9"/>
    <p:sldId id="305" r:id="rId10"/>
    <p:sldId id="267" r:id="rId11"/>
    <p:sldId id="309" r:id="rId12"/>
    <p:sldId id="292" r:id="rId13"/>
    <p:sldId id="314" r:id="rId14"/>
    <p:sldId id="286" r:id="rId15"/>
    <p:sldId id="290" r:id="rId16"/>
    <p:sldId id="317" r:id="rId17"/>
    <p:sldId id="294" r:id="rId18"/>
    <p:sldId id="295" r:id="rId19"/>
    <p:sldId id="307" r:id="rId20"/>
    <p:sldId id="297" r:id="rId21"/>
    <p:sldId id="289" r:id="rId22"/>
    <p:sldId id="318" r:id="rId23"/>
    <p:sldId id="287" r:id="rId24"/>
    <p:sldId id="304" r:id="rId25"/>
    <p:sldId id="312" r:id="rId26"/>
    <p:sldId id="301" r:id="rId27"/>
    <p:sldId id="299" r:id="rId28"/>
    <p:sldId id="308" r:id="rId29"/>
    <p:sldId id="269" r:id="rId30"/>
    <p:sldId id="319" r:id="rId31"/>
    <p:sldId id="306" r:id="rId32"/>
    <p:sldId id="284" r:id="rId33"/>
    <p:sldId id="285" r:id="rId3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F1D8B4-554D-44B8-9267-BE06D5D9C942}" v="5" dt="2023-05-17T06:32:37.8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556" autoAdjust="0"/>
  </p:normalViewPr>
  <p:slideViewPr>
    <p:cSldViewPr snapToGrid="0">
      <p:cViewPr varScale="1">
        <p:scale>
          <a:sx n="46" d="100"/>
          <a:sy n="46" d="100"/>
        </p:scale>
        <p:origin x="1420" y="28"/>
      </p:cViewPr>
      <p:guideLst/>
    </p:cSldViewPr>
  </p:slideViewPr>
  <p:notesTextViewPr>
    <p:cViewPr>
      <p:scale>
        <a:sx n="1" d="1"/>
        <a:sy n="1" d="1"/>
      </p:scale>
      <p:origin x="0" y="-29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alfsen, Vibeke Kristensen" userId="S::vibrea@ihelse.net::94b46ba9-df15-4d3d-b4b5-825b3b406f75" providerId="AD" clId="Web-{F5081E2C-754F-9672-C438-210A4AA65A5C}"/>
    <pc:docChg chg="mod addSld sldOrd addMainMaster modMainMaster">
      <pc:chgData name="Realfsen, Vibeke Kristensen" userId="S::vibrea@ihelse.net::94b46ba9-df15-4d3d-b4b5-825b3b406f75" providerId="AD" clId="Web-{F5081E2C-754F-9672-C438-210A4AA65A5C}" dt="2023-03-21T11:29:33.568" v="3"/>
      <pc:docMkLst>
        <pc:docMk/>
      </pc:docMkLst>
      <pc:sldChg chg="add ord">
        <pc:chgData name="Realfsen, Vibeke Kristensen" userId="S::vibrea@ihelse.net::94b46ba9-df15-4d3d-b4b5-825b3b406f75" providerId="AD" clId="Web-{F5081E2C-754F-9672-C438-210A4AA65A5C}" dt="2023-03-21T11:29:33.568" v="3"/>
        <pc:sldMkLst>
          <pc:docMk/>
          <pc:sldMk cId="1868975618" sldId="315"/>
        </pc:sldMkLst>
      </pc:sldChg>
      <pc:sldMasterChg chg="addSp">
        <pc:chgData name="Realfsen, Vibeke Kristensen" userId="S::vibrea@ihelse.net::94b46ba9-df15-4d3d-b4b5-825b3b406f75" providerId="AD" clId="Web-{F5081E2C-754F-9672-C438-210A4AA65A5C}" dt="2023-03-21T11:29:15.255" v="0" actId="33475"/>
        <pc:sldMasterMkLst>
          <pc:docMk/>
          <pc:sldMasterMk cId="3227932532" sldId="2147483648"/>
        </pc:sldMasterMkLst>
        <pc:spChg chg="add">
          <ac:chgData name="Realfsen, Vibeke Kristensen" userId="S::vibrea@ihelse.net::94b46ba9-df15-4d3d-b4b5-825b3b406f75" providerId="AD" clId="Web-{F5081E2C-754F-9672-C438-210A4AA65A5C}" dt="2023-03-21T11:29:15.255" v="0" actId="33475"/>
          <ac:spMkLst>
            <pc:docMk/>
            <pc:sldMasterMk cId="3227932532" sldId="2147483648"/>
            <ac:spMk id="8" creationId="{42A21E5E-4F67-1E1C-9517-C87E86C0FFD7}"/>
          </ac:spMkLst>
        </pc:spChg>
      </pc:sldMasterChg>
      <pc:sldMasterChg chg="add addSldLayout">
        <pc:chgData name="Realfsen, Vibeke Kristensen" userId="S::vibrea@ihelse.net::94b46ba9-df15-4d3d-b4b5-825b3b406f75" providerId="AD" clId="Web-{F5081E2C-754F-9672-C438-210A4AA65A5C}" dt="2023-03-21T11:29:25.161" v="2"/>
        <pc:sldMasterMkLst>
          <pc:docMk/>
          <pc:sldMasterMk cId="2421147670" sldId="2147483672"/>
        </pc:sldMasterMkLst>
        <pc:sldLayoutChg chg="add">
          <pc:chgData name="Realfsen, Vibeke Kristensen" userId="S::vibrea@ihelse.net::94b46ba9-df15-4d3d-b4b5-825b3b406f75" providerId="AD" clId="Web-{F5081E2C-754F-9672-C438-210A4AA65A5C}" dt="2023-03-21T11:29:25.161" v="2"/>
          <pc:sldLayoutMkLst>
            <pc:docMk/>
            <pc:sldMasterMk cId="2421147670" sldId="2147483672"/>
            <pc:sldLayoutMk cId="1610793946" sldId="2147483673"/>
          </pc:sldLayoutMkLst>
        </pc:sldLayoutChg>
        <pc:sldLayoutChg chg="add">
          <pc:chgData name="Realfsen, Vibeke Kristensen" userId="S::vibrea@ihelse.net::94b46ba9-df15-4d3d-b4b5-825b3b406f75" providerId="AD" clId="Web-{F5081E2C-754F-9672-C438-210A4AA65A5C}" dt="2023-03-21T11:29:25.161" v="2"/>
          <pc:sldLayoutMkLst>
            <pc:docMk/>
            <pc:sldMasterMk cId="2421147670" sldId="2147483672"/>
            <pc:sldLayoutMk cId="1766929646" sldId="2147483674"/>
          </pc:sldLayoutMkLst>
        </pc:sldLayoutChg>
        <pc:sldLayoutChg chg="add">
          <pc:chgData name="Realfsen, Vibeke Kristensen" userId="S::vibrea@ihelse.net::94b46ba9-df15-4d3d-b4b5-825b3b406f75" providerId="AD" clId="Web-{F5081E2C-754F-9672-C438-210A4AA65A5C}" dt="2023-03-21T11:29:25.161" v="2"/>
          <pc:sldLayoutMkLst>
            <pc:docMk/>
            <pc:sldMasterMk cId="2421147670" sldId="2147483672"/>
            <pc:sldLayoutMk cId="813071508" sldId="2147483675"/>
          </pc:sldLayoutMkLst>
        </pc:sldLayoutChg>
        <pc:sldLayoutChg chg="add">
          <pc:chgData name="Realfsen, Vibeke Kristensen" userId="S::vibrea@ihelse.net::94b46ba9-df15-4d3d-b4b5-825b3b406f75" providerId="AD" clId="Web-{F5081E2C-754F-9672-C438-210A4AA65A5C}" dt="2023-03-21T11:29:25.161" v="2"/>
          <pc:sldLayoutMkLst>
            <pc:docMk/>
            <pc:sldMasterMk cId="2421147670" sldId="2147483672"/>
            <pc:sldLayoutMk cId="1630419869" sldId="2147483676"/>
          </pc:sldLayoutMkLst>
        </pc:sldLayoutChg>
        <pc:sldLayoutChg chg="add">
          <pc:chgData name="Realfsen, Vibeke Kristensen" userId="S::vibrea@ihelse.net::94b46ba9-df15-4d3d-b4b5-825b3b406f75" providerId="AD" clId="Web-{F5081E2C-754F-9672-C438-210A4AA65A5C}" dt="2023-03-21T11:29:25.161" v="2"/>
          <pc:sldLayoutMkLst>
            <pc:docMk/>
            <pc:sldMasterMk cId="2421147670" sldId="2147483672"/>
            <pc:sldLayoutMk cId="111897465" sldId="2147483677"/>
          </pc:sldLayoutMkLst>
        </pc:sldLayoutChg>
        <pc:sldLayoutChg chg="add">
          <pc:chgData name="Realfsen, Vibeke Kristensen" userId="S::vibrea@ihelse.net::94b46ba9-df15-4d3d-b4b5-825b3b406f75" providerId="AD" clId="Web-{F5081E2C-754F-9672-C438-210A4AA65A5C}" dt="2023-03-21T11:29:25.161" v="2"/>
          <pc:sldLayoutMkLst>
            <pc:docMk/>
            <pc:sldMasterMk cId="2421147670" sldId="2147483672"/>
            <pc:sldLayoutMk cId="2658402482" sldId="2147483678"/>
          </pc:sldLayoutMkLst>
        </pc:sldLayoutChg>
        <pc:sldLayoutChg chg="add">
          <pc:chgData name="Realfsen, Vibeke Kristensen" userId="S::vibrea@ihelse.net::94b46ba9-df15-4d3d-b4b5-825b3b406f75" providerId="AD" clId="Web-{F5081E2C-754F-9672-C438-210A4AA65A5C}" dt="2023-03-21T11:29:25.161" v="2"/>
          <pc:sldLayoutMkLst>
            <pc:docMk/>
            <pc:sldMasterMk cId="2421147670" sldId="2147483672"/>
            <pc:sldLayoutMk cId="1507106897" sldId="2147483679"/>
          </pc:sldLayoutMkLst>
        </pc:sldLayoutChg>
        <pc:sldLayoutChg chg="add">
          <pc:chgData name="Realfsen, Vibeke Kristensen" userId="S::vibrea@ihelse.net::94b46ba9-df15-4d3d-b4b5-825b3b406f75" providerId="AD" clId="Web-{F5081E2C-754F-9672-C438-210A4AA65A5C}" dt="2023-03-21T11:29:25.161" v="2"/>
          <pc:sldLayoutMkLst>
            <pc:docMk/>
            <pc:sldMasterMk cId="2421147670" sldId="2147483672"/>
            <pc:sldLayoutMk cId="2728460213" sldId="2147483680"/>
          </pc:sldLayoutMkLst>
        </pc:sldLayoutChg>
        <pc:sldLayoutChg chg="add">
          <pc:chgData name="Realfsen, Vibeke Kristensen" userId="S::vibrea@ihelse.net::94b46ba9-df15-4d3d-b4b5-825b3b406f75" providerId="AD" clId="Web-{F5081E2C-754F-9672-C438-210A4AA65A5C}" dt="2023-03-21T11:29:25.161" v="2"/>
          <pc:sldLayoutMkLst>
            <pc:docMk/>
            <pc:sldMasterMk cId="2421147670" sldId="2147483672"/>
            <pc:sldLayoutMk cId="2652719642" sldId="2147483681"/>
          </pc:sldLayoutMkLst>
        </pc:sldLayoutChg>
        <pc:sldLayoutChg chg="add">
          <pc:chgData name="Realfsen, Vibeke Kristensen" userId="S::vibrea@ihelse.net::94b46ba9-df15-4d3d-b4b5-825b3b406f75" providerId="AD" clId="Web-{F5081E2C-754F-9672-C438-210A4AA65A5C}" dt="2023-03-21T11:29:25.161" v="2"/>
          <pc:sldLayoutMkLst>
            <pc:docMk/>
            <pc:sldMasterMk cId="2421147670" sldId="2147483672"/>
            <pc:sldLayoutMk cId="4129279269" sldId="2147483682"/>
          </pc:sldLayoutMkLst>
        </pc:sldLayoutChg>
        <pc:sldLayoutChg chg="add">
          <pc:chgData name="Realfsen, Vibeke Kristensen" userId="S::vibrea@ihelse.net::94b46ba9-df15-4d3d-b4b5-825b3b406f75" providerId="AD" clId="Web-{F5081E2C-754F-9672-C438-210A4AA65A5C}" dt="2023-03-21T11:29:25.161" v="2"/>
          <pc:sldLayoutMkLst>
            <pc:docMk/>
            <pc:sldMasterMk cId="2421147670" sldId="2147483672"/>
            <pc:sldLayoutMk cId="739526702" sldId="2147483683"/>
          </pc:sldLayoutMkLst>
        </pc:sldLayoutChg>
      </pc:sldMasterChg>
    </pc:docChg>
  </pc:docChgLst>
  <pc:docChgLst>
    <pc:chgData name="Realfsen, Vibeke Kristensen" userId="S::vibrea@ihelse.net::94b46ba9-df15-4d3d-b4b5-825b3b406f75" providerId="AD" clId="Web-{6C197865-FBC0-E60C-AB4F-25B35EDB220B}"/>
    <pc:docChg chg="delSld modSld sldOrd">
      <pc:chgData name="Realfsen, Vibeke Kristensen" userId="S::vibrea@ihelse.net::94b46ba9-df15-4d3d-b4b5-825b3b406f75" providerId="AD" clId="Web-{6C197865-FBC0-E60C-AB4F-25B35EDB220B}" dt="2023-04-06T07:20:10.071" v="345"/>
      <pc:docMkLst>
        <pc:docMk/>
      </pc:docMkLst>
      <pc:sldChg chg="modSp">
        <pc:chgData name="Realfsen, Vibeke Kristensen" userId="S::vibrea@ihelse.net::94b46ba9-df15-4d3d-b4b5-825b3b406f75" providerId="AD" clId="Web-{6C197865-FBC0-E60C-AB4F-25B35EDB220B}" dt="2023-04-06T06:31:40.950" v="29" actId="20577"/>
        <pc:sldMkLst>
          <pc:docMk/>
          <pc:sldMk cId="3849114594" sldId="259"/>
        </pc:sldMkLst>
        <pc:spChg chg="mod">
          <ac:chgData name="Realfsen, Vibeke Kristensen" userId="S::vibrea@ihelse.net::94b46ba9-df15-4d3d-b4b5-825b3b406f75" providerId="AD" clId="Web-{6C197865-FBC0-E60C-AB4F-25B35EDB220B}" dt="2023-04-06T06:31:40.950" v="29" actId="20577"/>
          <ac:spMkLst>
            <pc:docMk/>
            <pc:sldMk cId="3849114594" sldId="259"/>
            <ac:spMk id="2" creationId="{00000000-0000-0000-0000-000000000000}"/>
          </ac:spMkLst>
        </pc:spChg>
      </pc:sldChg>
      <pc:sldChg chg="modNotes">
        <pc:chgData name="Realfsen, Vibeke Kristensen" userId="S::vibrea@ihelse.net::94b46ba9-df15-4d3d-b4b5-825b3b406f75" providerId="AD" clId="Web-{6C197865-FBC0-E60C-AB4F-25B35EDB220B}" dt="2023-04-06T06:32:29.388" v="37"/>
        <pc:sldMkLst>
          <pc:docMk/>
          <pc:sldMk cId="2206500406" sldId="260"/>
        </pc:sldMkLst>
      </pc:sldChg>
      <pc:sldChg chg="modNotes">
        <pc:chgData name="Realfsen, Vibeke Kristensen" userId="S::vibrea@ihelse.net::94b46ba9-df15-4d3d-b4b5-825b3b406f75" providerId="AD" clId="Web-{6C197865-FBC0-E60C-AB4F-25B35EDB220B}" dt="2023-04-06T06:34:53.937" v="62"/>
        <pc:sldMkLst>
          <pc:docMk/>
          <pc:sldMk cId="3592763733" sldId="265"/>
        </pc:sldMkLst>
      </pc:sldChg>
      <pc:sldChg chg="modNotes">
        <pc:chgData name="Realfsen, Vibeke Kristensen" userId="S::vibrea@ihelse.net::94b46ba9-df15-4d3d-b4b5-825b3b406f75" providerId="AD" clId="Web-{6C197865-FBC0-E60C-AB4F-25B35EDB220B}" dt="2023-04-06T06:57:34.550" v="175"/>
        <pc:sldMkLst>
          <pc:docMk/>
          <pc:sldMk cId="4378774" sldId="269"/>
        </pc:sldMkLst>
      </pc:sldChg>
      <pc:sldChg chg="del">
        <pc:chgData name="Realfsen, Vibeke Kristensen" userId="S::vibrea@ihelse.net::94b46ba9-df15-4d3d-b4b5-825b3b406f75" providerId="AD" clId="Web-{6C197865-FBC0-E60C-AB4F-25B35EDB220B}" dt="2023-04-06T07:04:30.868" v="213"/>
        <pc:sldMkLst>
          <pc:docMk/>
          <pc:sldMk cId="1066373314" sldId="282"/>
        </pc:sldMkLst>
      </pc:sldChg>
      <pc:sldChg chg="modNotes">
        <pc:chgData name="Realfsen, Vibeke Kristensen" userId="S::vibrea@ihelse.net::94b46ba9-df15-4d3d-b4b5-825b3b406f75" providerId="AD" clId="Web-{6C197865-FBC0-E60C-AB4F-25B35EDB220B}" dt="2023-04-06T06:44:04.210" v="88"/>
        <pc:sldMkLst>
          <pc:docMk/>
          <pc:sldMk cId="3019924334" sldId="286"/>
        </pc:sldMkLst>
      </pc:sldChg>
      <pc:sldChg chg="modNotes">
        <pc:chgData name="Realfsen, Vibeke Kristensen" userId="S::vibrea@ihelse.net::94b46ba9-df15-4d3d-b4b5-825b3b406f75" providerId="AD" clId="Web-{6C197865-FBC0-E60C-AB4F-25B35EDB220B}" dt="2023-04-06T06:49:45.918" v="135"/>
        <pc:sldMkLst>
          <pc:docMk/>
          <pc:sldMk cId="14963714" sldId="287"/>
        </pc:sldMkLst>
      </pc:sldChg>
      <pc:sldChg chg="modNotes">
        <pc:chgData name="Realfsen, Vibeke Kristensen" userId="S::vibrea@ihelse.net::94b46ba9-df15-4d3d-b4b5-825b3b406f75" providerId="AD" clId="Web-{6C197865-FBC0-E60C-AB4F-25B35EDB220B}" dt="2023-04-06T07:19:28.477" v="334"/>
        <pc:sldMkLst>
          <pc:docMk/>
          <pc:sldMk cId="4280714468" sldId="289"/>
        </pc:sldMkLst>
      </pc:sldChg>
      <pc:sldChg chg="modSp modNotes">
        <pc:chgData name="Realfsen, Vibeke Kristensen" userId="S::vibrea@ihelse.net::94b46ba9-df15-4d3d-b4b5-825b3b406f75" providerId="AD" clId="Web-{6C197865-FBC0-E60C-AB4F-25B35EDB220B}" dt="2023-04-06T07:19:19.492" v="331"/>
        <pc:sldMkLst>
          <pc:docMk/>
          <pc:sldMk cId="2623540754" sldId="290"/>
        </pc:sldMkLst>
        <pc:spChg chg="mod">
          <ac:chgData name="Realfsen, Vibeke Kristensen" userId="S::vibrea@ihelse.net::94b46ba9-df15-4d3d-b4b5-825b3b406f75" providerId="AD" clId="Web-{6C197865-FBC0-E60C-AB4F-25B35EDB220B}" dt="2023-04-06T06:44:59.399" v="96" actId="20577"/>
          <ac:spMkLst>
            <pc:docMk/>
            <pc:sldMk cId="2623540754" sldId="290"/>
            <ac:spMk id="5" creationId="{00000000-0000-0000-0000-000000000000}"/>
          </ac:spMkLst>
        </pc:spChg>
      </pc:sldChg>
      <pc:sldChg chg="modNotes">
        <pc:chgData name="Realfsen, Vibeke Kristensen" userId="S::vibrea@ihelse.net::94b46ba9-df15-4d3d-b4b5-825b3b406f75" providerId="AD" clId="Web-{6C197865-FBC0-E60C-AB4F-25B35EDB220B}" dt="2023-04-06T06:47:00.463" v="120"/>
        <pc:sldMkLst>
          <pc:docMk/>
          <pc:sldMk cId="1183193474" sldId="295"/>
        </pc:sldMkLst>
      </pc:sldChg>
      <pc:sldChg chg="modNotes">
        <pc:chgData name="Realfsen, Vibeke Kristensen" userId="S::vibrea@ihelse.net::94b46ba9-df15-4d3d-b4b5-825b3b406f75" providerId="AD" clId="Web-{6C197865-FBC0-E60C-AB4F-25B35EDB220B}" dt="2023-04-06T06:55:43.439" v="166"/>
        <pc:sldMkLst>
          <pc:docMk/>
          <pc:sldMk cId="1036501491" sldId="299"/>
        </pc:sldMkLst>
      </pc:sldChg>
      <pc:sldChg chg="del">
        <pc:chgData name="Realfsen, Vibeke Kristensen" userId="S::vibrea@ihelse.net::94b46ba9-df15-4d3d-b4b5-825b3b406f75" providerId="AD" clId="Web-{6C197865-FBC0-E60C-AB4F-25B35EDB220B}" dt="2023-04-06T07:04:28.603" v="212"/>
        <pc:sldMkLst>
          <pc:docMk/>
          <pc:sldMk cId="3280955589" sldId="300"/>
        </pc:sldMkLst>
      </pc:sldChg>
      <pc:sldChg chg="addSp modSp addAnim delAnim modNotes">
        <pc:chgData name="Realfsen, Vibeke Kristensen" userId="S::vibrea@ihelse.net::94b46ba9-df15-4d3d-b4b5-825b3b406f75" providerId="AD" clId="Web-{6C197865-FBC0-E60C-AB4F-25B35EDB220B}" dt="2023-04-06T06:54:01.563" v="160"/>
        <pc:sldMkLst>
          <pc:docMk/>
          <pc:sldMk cId="1181289127" sldId="304"/>
        </pc:sldMkLst>
        <pc:spChg chg="add mod">
          <ac:chgData name="Realfsen, Vibeke Kristensen" userId="S::vibrea@ihelse.net::94b46ba9-df15-4d3d-b4b5-825b3b406f75" providerId="AD" clId="Web-{6C197865-FBC0-E60C-AB4F-25B35EDB220B}" dt="2023-04-06T06:51:58.451" v="142"/>
          <ac:spMkLst>
            <pc:docMk/>
            <pc:sldMk cId="1181289127" sldId="304"/>
            <ac:spMk id="4" creationId="{D9D4FCC8-3D63-6ACC-2EB4-2B8A7F02EF74}"/>
          </ac:spMkLst>
        </pc:spChg>
        <pc:picChg chg="mod">
          <ac:chgData name="Realfsen, Vibeke Kristensen" userId="S::vibrea@ihelse.net::94b46ba9-df15-4d3d-b4b5-825b3b406f75" providerId="AD" clId="Web-{6C197865-FBC0-E60C-AB4F-25B35EDB220B}" dt="2023-04-06T06:52:52.796" v="146" actId="1076"/>
          <ac:picMkLst>
            <pc:docMk/>
            <pc:sldMk cId="1181289127" sldId="304"/>
            <ac:picMk id="8" creationId="{00000000-0000-0000-0000-000000000000}"/>
          </ac:picMkLst>
        </pc:picChg>
      </pc:sldChg>
      <pc:sldChg chg="addSp modSp addAnim modNotes">
        <pc:chgData name="Realfsen, Vibeke Kristensen" userId="S::vibrea@ihelse.net::94b46ba9-df15-4d3d-b4b5-825b3b406f75" providerId="AD" clId="Web-{6C197865-FBC0-E60C-AB4F-25B35EDB220B}" dt="2023-04-06T07:03:19.508" v="210"/>
        <pc:sldMkLst>
          <pc:docMk/>
          <pc:sldMk cId="745668545" sldId="306"/>
        </pc:sldMkLst>
        <pc:spChg chg="add mod">
          <ac:chgData name="Realfsen, Vibeke Kristensen" userId="S::vibrea@ihelse.net::94b46ba9-df15-4d3d-b4b5-825b3b406f75" providerId="AD" clId="Web-{6C197865-FBC0-E60C-AB4F-25B35EDB220B}" dt="2023-04-06T07:02:36.429" v="204" actId="1076"/>
          <ac:spMkLst>
            <pc:docMk/>
            <pc:sldMk cId="745668545" sldId="306"/>
            <ac:spMk id="4" creationId="{DD50CC52-A281-9DB8-F583-17143F79B436}"/>
          </ac:spMkLst>
        </pc:spChg>
        <pc:spChg chg="mod">
          <ac:chgData name="Realfsen, Vibeke Kristensen" userId="S::vibrea@ihelse.net::94b46ba9-df15-4d3d-b4b5-825b3b406f75" providerId="AD" clId="Web-{6C197865-FBC0-E60C-AB4F-25B35EDB220B}" dt="2023-04-06T07:02:44.539" v="205" actId="14100"/>
          <ac:spMkLst>
            <pc:docMk/>
            <pc:sldMk cId="745668545" sldId="306"/>
            <ac:spMk id="6" creationId="{00000000-0000-0000-0000-000000000000}"/>
          </ac:spMkLst>
        </pc:spChg>
      </pc:sldChg>
      <pc:sldChg chg="modNotes">
        <pc:chgData name="Realfsen, Vibeke Kristensen" userId="S::vibrea@ihelse.net::94b46ba9-df15-4d3d-b4b5-825b3b406f75" providerId="AD" clId="Web-{6C197865-FBC0-E60C-AB4F-25B35EDB220B}" dt="2023-04-06T07:19:56.868" v="344"/>
        <pc:sldMkLst>
          <pc:docMk/>
          <pc:sldMk cId="1531374826" sldId="308"/>
        </pc:sldMkLst>
      </pc:sldChg>
      <pc:sldChg chg="del modNotes">
        <pc:chgData name="Realfsen, Vibeke Kristensen" userId="S::vibrea@ihelse.net::94b46ba9-df15-4d3d-b4b5-825b3b406f75" providerId="AD" clId="Web-{6C197865-FBC0-E60C-AB4F-25B35EDB220B}" dt="2023-04-06T07:03:31.727" v="211"/>
        <pc:sldMkLst>
          <pc:docMk/>
          <pc:sldMk cId="3025548430" sldId="310"/>
        </pc:sldMkLst>
      </pc:sldChg>
      <pc:sldChg chg="del">
        <pc:chgData name="Realfsen, Vibeke Kristensen" userId="S::vibrea@ihelse.net::94b46ba9-df15-4d3d-b4b5-825b3b406f75" providerId="AD" clId="Web-{6C197865-FBC0-E60C-AB4F-25B35EDB220B}" dt="2023-04-06T07:04:32.759" v="214"/>
        <pc:sldMkLst>
          <pc:docMk/>
          <pc:sldMk cId="4095925388" sldId="311"/>
        </pc:sldMkLst>
      </pc:sldChg>
      <pc:sldChg chg="modNotes">
        <pc:chgData name="Realfsen, Vibeke Kristensen" userId="S::vibrea@ihelse.net::94b46ba9-df15-4d3d-b4b5-825b3b406f75" providerId="AD" clId="Web-{6C197865-FBC0-E60C-AB4F-25B35EDB220B}" dt="2023-04-06T06:54:21.344" v="162"/>
        <pc:sldMkLst>
          <pc:docMk/>
          <pc:sldMk cId="2907806970" sldId="312"/>
        </pc:sldMkLst>
      </pc:sldChg>
      <pc:sldChg chg="modNotes">
        <pc:chgData name="Realfsen, Vibeke Kristensen" userId="S::vibrea@ihelse.net::94b46ba9-df15-4d3d-b4b5-825b3b406f75" providerId="AD" clId="Web-{6C197865-FBC0-E60C-AB4F-25B35EDB220B}" dt="2023-04-06T06:42:22.646" v="84"/>
        <pc:sldMkLst>
          <pc:docMk/>
          <pc:sldMk cId="3014781764" sldId="314"/>
        </pc:sldMkLst>
      </pc:sldChg>
      <pc:sldChg chg="addSp delSp modSp">
        <pc:chgData name="Realfsen, Vibeke Kristensen" userId="S::vibrea@ihelse.net::94b46ba9-df15-4d3d-b4b5-825b3b406f75" providerId="AD" clId="Web-{6C197865-FBC0-E60C-AB4F-25B35EDB220B}" dt="2023-04-06T07:18:52.179" v="327" actId="20577"/>
        <pc:sldMkLst>
          <pc:docMk/>
          <pc:sldMk cId="1868975618" sldId="315"/>
        </pc:sldMkLst>
        <pc:spChg chg="add del mod">
          <ac:chgData name="Realfsen, Vibeke Kristensen" userId="S::vibrea@ihelse.net::94b46ba9-df15-4d3d-b4b5-825b3b406f75" providerId="AD" clId="Web-{6C197865-FBC0-E60C-AB4F-25B35EDB220B}" dt="2023-04-06T07:18:52.179" v="327" actId="20577"/>
          <ac:spMkLst>
            <pc:docMk/>
            <pc:sldMk cId="1868975618" sldId="315"/>
            <ac:spMk id="5" creationId="{00000000-0000-0000-0000-000000000000}"/>
          </ac:spMkLst>
        </pc:spChg>
      </pc:sldChg>
      <pc:sldChg chg="addSp delSp modSp addAnim modNotes">
        <pc:chgData name="Realfsen, Vibeke Kristensen" userId="S::vibrea@ihelse.net::94b46ba9-df15-4d3d-b4b5-825b3b406f75" providerId="AD" clId="Web-{6C197865-FBC0-E60C-AB4F-25B35EDB220B}" dt="2023-04-06T07:20:10.071" v="345"/>
        <pc:sldMkLst>
          <pc:docMk/>
          <pc:sldMk cId="2415416143" sldId="319"/>
        </pc:sldMkLst>
        <pc:spChg chg="mod">
          <ac:chgData name="Realfsen, Vibeke Kristensen" userId="S::vibrea@ihelse.net::94b46ba9-df15-4d3d-b4b5-825b3b406f75" providerId="AD" clId="Web-{6C197865-FBC0-E60C-AB4F-25B35EDB220B}" dt="2023-04-06T07:15:17.801" v="295" actId="1076"/>
          <ac:spMkLst>
            <pc:docMk/>
            <pc:sldMk cId="2415416143" sldId="319"/>
            <ac:spMk id="2" creationId="{00000000-0000-0000-0000-000000000000}"/>
          </ac:spMkLst>
        </pc:spChg>
        <pc:spChg chg="del mod">
          <ac:chgData name="Realfsen, Vibeke Kristensen" userId="S::vibrea@ihelse.net::94b46ba9-df15-4d3d-b4b5-825b3b406f75" providerId="AD" clId="Web-{6C197865-FBC0-E60C-AB4F-25B35EDB220B}" dt="2023-04-06T07:15:00.645" v="292"/>
          <ac:spMkLst>
            <pc:docMk/>
            <pc:sldMk cId="2415416143" sldId="319"/>
            <ac:spMk id="5" creationId="{CBE5242C-0FC3-87E4-2C3C-6C3882BE9E80}"/>
          </ac:spMkLst>
        </pc:spChg>
        <pc:spChg chg="add mod">
          <ac:chgData name="Realfsen, Vibeke Kristensen" userId="S::vibrea@ihelse.net::94b46ba9-df15-4d3d-b4b5-825b3b406f75" providerId="AD" clId="Web-{6C197865-FBC0-E60C-AB4F-25B35EDB220B}" dt="2023-04-06T07:15:13.379" v="294" actId="1076"/>
          <ac:spMkLst>
            <pc:docMk/>
            <pc:sldMk cId="2415416143" sldId="319"/>
            <ac:spMk id="8" creationId="{53FFDF89-CF03-568E-E1CB-04811055CAA9}"/>
          </ac:spMkLst>
        </pc:spChg>
      </pc:sldChg>
      <pc:sldChg chg="del ord modNotes">
        <pc:chgData name="Realfsen, Vibeke Kristensen" userId="S::vibrea@ihelse.net::94b46ba9-df15-4d3d-b4b5-825b3b406f75" providerId="AD" clId="Web-{6C197865-FBC0-E60C-AB4F-25B35EDB220B}" dt="2023-04-06T07:16:14.286" v="313"/>
        <pc:sldMkLst>
          <pc:docMk/>
          <pc:sldMk cId="1375314393" sldId="320"/>
        </pc:sldMkLst>
      </pc:sldChg>
    </pc:docChg>
  </pc:docChgLst>
  <pc:docChgLst>
    <pc:chgData name="Realfsen, Vibeke Kristensen" userId="S::vibrea@ihelse.net::94b46ba9-df15-4d3d-b4b5-825b3b406f75" providerId="AD" clId="Web-{F5ED7BC3-C6C4-F2D2-FCD2-E5667E568AAD}"/>
    <pc:docChg chg="mod addSld modSld sldOrd addMainMaster modMainMaster">
      <pc:chgData name="Realfsen, Vibeke Kristensen" userId="S::vibrea@ihelse.net::94b46ba9-df15-4d3d-b4b5-825b3b406f75" providerId="AD" clId="Web-{F5ED7BC3-C6C4-F2D2-FCD2-E5667E568AAD}" dt="2023-03-28T06:28:58.842" v="936" actId="20577"/>
      <pc:docMkLst>
        <pc:docMk/>
      </pc:docMkLst>
      <pc:sldChg chg="addSp delSp modSp modNotes">
        <pc:chgData name="Realfsen, Vibeke Kristensen" userId="S::vibrea@ihelse.net::94b46ba9-df15-4d3d-b4b5-825b3b406f75" providerId="AD" clId="Web-{F5ED7BC3-C6C4-F2D2-FCD2-E5667E568AAD}" dt="2023-03-28T05:58:04.308" v="509"/>
        <pc:sldMkLst>
          <pc:docMk/>
          <pc:sldMk cId="3284130208" sldId="258"/>
        </pc:sldMkLst>
        <pc:spChg chg="mod">
          <ac:chgData name="Realfsen, Vibeke Kristensen" userId="S::vibrea@ihelse.net::94b46ba9-df15-4d3d-b4b5-825b3b406f75" providerId="AD" clId="Web-{F5ED7BC3-C6C4-F2D2-FCD2-E5667E568AAD}" dt="2023-03-28T05:11:35.068" v="11" actId="20577"/>
          <ac:spMkLst>
            <pc:docMk/>
            <pc:sldMk cId="3284130208" sldId="258"/>
            <ac:spMk id="4" creationId="{00000000-0000-0000-0000-000000000000}"/>
          </ac:spMkLst>
        </pc:spChg>
        <pc:picChg chg="add del mod">
          <ac:chgData name="Realfsen, Vibeke Kristensen" userId="S::vibrea@ihelse.net::94b46ba9-df15-4d3d-b4b5-825b3b406f75" providerId="AD" clId="Web-{F5ED7BC3-C6C4-F2D2-FCD2-E5667E568AAD}" dt="2023-03-28T05:42:50.884" v="312"/>
          <ac:picMkLst>
            <pc:docMk/>
            <pc:sldMk cId="3284130208" sldId="258"/>
            <ac:picMk id="3" creationId="{1EE20D34-6A92-76C9-713E-3AD9D562A2AD}"/>
          </ac:picMkLst>
        </pc:picChg>
        <pc:picChg chg="mod">
          <ac:chgData name="Realfsen, Vibeke Kristensen" userId="S::vibrea@ihelse.net::94b46ba9-df15-4d3d-b4b5-825b3b406f75" providerId="AD" clId="Web-{F5ED7BC3-C6C4-F2D2-FCD2-E5667E568AAD}" dt="2023-03-28T05:42:52.009" v="313" actId="1076"/>
          <ac:picMkLst>
            <pc:docMk/>
            <pc:sldMk cId="3284130208" sldId="258"/>
            <ac:picMk id="12" creationId="{00000000-0000-0000-0000-000000000000}"/>
          </ac:picMkLst>
        </pc:picChg>
      </pc:sldChg>
      <pc:sldChg chg="modSp">
        <pc:chgData name="Realfsen, Vibeke Kristensen" userId="S::vibrea@ihelse.net::94b46ba9-df15-4d3d-b4b5-825b3b406f75" providerId="AD" clId="Web-{F5ED7BC3-C6C4-F2D2-FCD2-E5667E568AAD}" dt="2023-03-28T05:29:11.947" v="132" actId="20577"/>
        <pc:sldMkLst>
          <pc:docMk/>
          <pc:sldMk cId="2206500406" sldId="260"/>
        </pc:sldMkLst>
        <pc:spChg chg="mod">
          <ac:chgData name="Realfsen, Vibeke Kristensen" userId="S::vibrea@ihelse.net::94b46ba9-df15-4d3d-b4b5-825b3b406f75" providerId="AD" clId="Web-{F5ED7BC3-C6C4-F2D2-FCD2-E5667E568AAD}" dt="2023-03-28T05:29:11.947" v="132" actId="20577"/>
          <ac:spMkLst>
            <pc:docMk/>
            <pc:sldMk cId="2206500406" sldId="260"/>
            <ac:spMk id="2" creationId="{00000000-0000-0000-0000-000000000000}"/>
          </ac:spMkLst>
        </pc:spChg>
      </pc:sldChg>
      <pc:sldChg chg="modNotes">
        <pc:chgData name="Realfsen, Vibeke Kristensen" userId="S::vibrea@ihelse.net::94b46ba9-df15-4d3d-b4b5-825b3b406f75" providerId="AD" clId="Web-{F5ED7BC3-C6C4-F2D2-FCD2-E5667E568AAD}" dt="2023-03-28T06:07:29.912" v="640"/>
        <pc:sldMkLst>
          <pc:docMk/>
          <pc:sldMk cId="446819686" sldId="267"/>
        </pc:sldMkLst>
      </pc:sldChg>
      <pc:sldChg chg="ord">
        <pc:chgData name="Realfsen, Vibeke Kristensen" userId="S::vibrea@ihelse.net::94b46ba9-df15-4d3d-b4b5-825b3b406f75" providerId="AD" clId="Web-{F5ED7BC3-C6C4-F2D2-FCD2-E5667E568AAD}" dt="2023-03-28T05:55:33.774" v="488"/>
        <pc:sldMkLst>
          <pc:docMk/>
          <pc:sldMk cId="1066373314" sldId="282"/>
        </pc:sldMkLst>
      </pc:sldChg>
      <pc:sldChg chg="addSp delSp">
        <pc:chgData name="Realfsen, Vibeke Kristensen" userId="S::vibrea@ihelse.net::94b46ba9-df15-4d3d-b4b5-825b3b406f75" providerId="AD" clId="Web-{F5ED7BC3-C6C4-F2D2-FCD2-E5667E568AAD}" dt="2023-03-28T05:19:41.421" v="57"/>
        <pc:sldMkLst>
          <pc:docMk/>
          <pc:sldMk cId="4097134094" sldId="285"/>
        </pc:sldMkLst>
        <pc:spChg chg="add">
          <ac:chgData name="Realfsen, Vibeke Kristensen" userId="S::vibrea@ihelse.net::94b46ba9-df15-4d3d-b4b5-825b3b406f75" providerId="AD" clId="Web-{F5ED7BC3-C6C4-F2D2-FCD2-E5667E568AAD}" dt="2023-03-28T05:19:41.421" v="57"/>
          <ac:spMkLst>
            <pc:docMk/>
            <pc:sldMk cId="4097134094" sldId="285"/>
            <ac:spMk id="3" creationId="{E287CE17-E72C-31E8-EAB2-E739EE64D7F1}"/>
          </ac:spMkLst>
        </pc:spChg>
        <pc:spChg chg="del">
          <ac:chgData name="Realfsen, Vibeke Kristensen" userId="S::vibrea@ihelse.net::94b46ba9-df15-4d3d-b4b5-825b3b406f75" providerId="AD" clId="Web-{F5ED7BC3-C6C4-F2D2-FCD2-E5667E568AAD}" dt="2023-03-28T05:19:37.468" v="56"/>
          <ac:spMkLst>
            <pc:docMk/>
            <pc:sldMk cId="4097134094" sldId="285"/>
            <ac:spMk id="7" creationId="{00000000-0000-0000-0000-000000000000}"/>
          </ac:spMkLst>
        </pc:spChg>
      </pc:sldChg>
      <pc:sldChg chg="modNotes">
        <pc:chgData name="Realfsen, Vibeke Kristensen" userId="S::vibrea@ihelse.net::94b46ba9-df15-4d3d-b4b5-825b3b406f75" providerId="AD" clId="Web-{F5ED7BC3-C6C4-F2D2-FCD2-E5667E568AAD}" dt="2023-03-28T05:54:14.616" v="487"/>
        <pc:sldMkLst>
          <pc:docMk/>
          <pc:sldMk cId="3019924334" sldId="286"/>
        </pc:sldMkLst>
      </pc:sldChg>
      <pc:sldChg chg="modSp modNotes">
        <pc:chgData name="Realfsen, Vibeke Kristensen" userId="S::vibrea@ihelse.net::94b46ba9-df15-4d3d-b4b5-825b3b406f75" providerId="AD" clId="Web-{F5ED7BC3-C6C4-F2D2-FCD2-E5667E568AAD}" dt="2023-03-28T06:19:06.253" v="799"/>
        <pc:sldMkLst>
          <pc:docMk/>
          <pc:sldMk cId="14963714" sldId="287"/>
        </pc:sldMkLst>
        <pc:spChg chg="mod">
          <ac:chgData name="Realfsen, Vibeke Kristensen" userId="S::vibrea@ihelse.net::94b46ba9-df15-4d3d-b4b5-825b3b406f75" providerId="AD" clId="Web-{F5ED7BC3-C6C4-F2D2-FCD2-E5667E568AAD}" dt="2023-03-28T05:42:24.040" v="307" actId="20577"/>
          <ac:spMkLst>
            <pc:docMk/>
            <pc:sldMk cId="14963714" sldId="287"/>
            <ac:spMk id="3" creationId="{00000000-0000-0000-0000-000000000000}"/>
          </ac:spMkLst>
        </pc:spChg>
      </pc:sldChg>
      <pc:sldChg chg="modNotes">
        <pc:chgData name="Realfsen, Vibeke Kristensen" userId="S::vibrea@ihelse.net::94b46ba9-df15-4d3d-b4b5-825b3b406f75" providerId="AD" clId="Web-{F5ED7BC3-C6C4-F2D2-FCD2-E5667E568AAD}" dt="2023-03-28T06:10:32.962" v="656"/>
        <pc:sldMkLst>
          <pc:docMk/>
          <pc:sldMk cId="2623540754" sldId="290"/>
        </pc:sldMkLst>
      </pc:sldChg>
      <pc:sldChg chg="modSp modNotes">
        <pc:chgData name="Realfsen, Vibeke Kristensen" userId="S::vibrea@ihelse.net::94b46ba9-df15-4d3d-b4b5-825b3b406f75" providerId="AD" clId="Web-{F5ED7BC3-C6C4-F2D2-FCD2-E5667E568AAD}" dt="2023-03-28T06:08:32.897" v="644"/>
        <pc:sldMkLst>
          <pc:docMk/>
          <pc:sldMk cId="3843922962" sldId="292"/>
        </pc:sldMkLst>
        <pc:spChg chg="mod">
          <ac:chgData name="Realfsen, Vibeke Kristensen" userId="S::vibrea@ihelse.net::94b46ba9-df15-4d3d-b4b5-825b3b406f75" providerId="AD" clId="Web-{F5ED7BC3-C6C4-F2D2-FCD2-E5667E568AAD}" dt="2023-03-28T05:53:21.130" v="481" actId="1076"/>
          <ac:spMkLst>
            <pc:docMk/>
            <pc:sldMk cId="3843922962" sldId="292"/>
            <ac:spMk id="4" creationId="{00000000-0000-0000-0000-000000000000}"/>
          </ac:spMkLst>
        </pc:spChg>
      </pc:sldChg>
      <pc:sldChg chg="modNotes">
        <pc:chgData name="Realfsen, Vibeke Kristensen" userId="S::vibrea@ihelse.net::94b46ba9-df15-4d3d-b4b5-825b3b406f75" providerId="AD" clId="Web-{F5ED7BC3-C6C4-F2D2-FCD2-E5667E568AAD}" dt="2023-03-28T06:16:40.609" v="779"/>
        <pc:sldMkLst>
          <pc:docMk/>
          <pc:sldMk cId="4208266256" sldId="294"/>
        </pc:sldMkLst>
      </pc:sldChg>
      <pc:sldChg chg="modSp">
        <pc:chgData name="Realfsen, Vibeke Kristensen" userId="S::vibrea@ihelse.net::94b46ba9-df15-4d3d-b4b5-825b3b406f75" providerId="AD" clId="Web-{F5ED7BC3-C6C4-F2D2-FCD2-E5667E568AAD}" dt="2023-03-28T05:14:40.119" v="35" actId="1076"/>
        <pc:sldMkLst>
          <pc:docMk/>
          <pc:sldMk cId="412727143" sldId="297"/>
        </pc:sldMkLst>
        <pc:spChg chg="mod">
          <ac:chgData name="Realfsen, Vibeke Kristensen" userId="S::vibrea@ihelse.net::94b46ba9-df15-4d3d-b4b5-825b3b406f75" providerId="AD" clId="Web-{F5ED7BC3-C6C4-F2D2-FCD2-E5667E568AAD}" dt="2023-03-28T05:14:40.119" v="35" actId="1076"/>
          <ac:spMkLst>
            <pc:docMk/>
            <pc:sldMk cId="412727143" sldId="297"/>
            <ac:spMk id="4" creationId="{00000000-0000-0000-0000-000000000000}"/>
          </ac:spMkLst>
        </pc:spChg>
      </pc:sldChg>
      <pc:sldChg chg="modNotes">
        <pc:chgData name="Realfsen, Vibeke Kristensen" userId="S::vibrea@ihelse.net::94b46ba9-df15-4d3d-b4b5-825b3b406f75" providerId="AD" clId="Web-{F5ED7BC3-C6C4-F2D2-FCD2-E5667E568AAD}" dt="2023-03-28T06:23:15.851" v="816"/>
        <pc:sldMkLst>
          <pc:docMk/>
          <pc:sldMk cId="1036501491" sldId="299"/>
        </pc:sldMkLst>
      </pc:sldChg>
      <pc:sldChg chg="ord">
        <pc:chgData name="Realfsen, Vibeke Kristensen" userId="S::vibrea@ihelse.net::94b46ba9-df15-4d3d-b4b5-825b3b406f75" providerId="AD" clId="Web-{F5ED7BC3-C6C4-F2D2-FCD2-E5667E568AAD}" dt="2023-03-28T05:48:24.516" v="363"/>
        <pc:sldMkLst>
          <pc:docMk/>
          <pc:sldMk cId="3280955589" sldId="300"/>
        </pc:sldMkLst>
      </pc:sldChg>
      <pc:sldChg chg="modNotes">
        <pc:chgData name="Realfsen, Vibeke Kristensen" userId="S::vibrea@ihelse.net::94b46ba9-df15-4d3d-b4b5-825b3b406f75" providerId="AD" clId="Web-{F5ED7BC3-C6C4-F2D2-FCD2-E5667E568AAD}" dt="2023-03-28T06:22:59.992" v="813"/>
        <pc:sldMkLst>
          <pc:docMk/>
          <pc:sldMk cId="1717023363" sldId="301"/>
        </pc:sldMkLst>
      </pc:sldChg>
      <pc:sldChg chg="delSp modSp delAnim">
        <pc:chgData name="Realfsen, Vibeke Kristensen" userId="S::vibrea@ihelse.net::94b46ba9-df15-4d3d-b4b5-825b3b406f75" providerId="AD" clId="Web-{F5ED7BC3-C6C4-F2D2-FCD2-E5667E568AAD}" dt="2023-03-28T06:20:44.223" v="806" actId="1076"/>
        <pc:sldMkLst>
          <pc:docMk/>
          <pc:sldMk cId="1181289127" sldId="304"/>
        </pc:sldMkLst>
        <pc:spChg chg="del mod">
          <ac:chgData name="Realfsen, Vibeke Kristensen" userId="S::vibrea@ihelse.net::94b46ba9-df15-4d3d-b4b5-825b3b406f75" providerId="AD" clId="Web-{F5ED7BC3-C6C4-F2D2-FCD2-E5667E568AAD}" dt="2023-03-28T06:20:27.426" v="804"/>
          <ac:spMkLst>
            <pc:docMk/>
            <pc:sldMk cId="1181289127" sldId="304"/>
            <ac:spMk id="9" creationId="{00000000-0000-0000-0000-000000000000}"/>
          </ac:spMkLst>
        </pc:spChg>
        <pc:picChg chg="mod">
          <ac:chgData name="Realfsen, Vibeke Kristensen" userId="S::vibrea@ihelse.net::94b46ba9-df15-4d3d-b4b5-825b3b406f75" providerId="AD" clId="Web-{F5ED7BC3-C6C4-F2D2-FCD2-E5667E568AAD}" dt="2023-03-28T06:20:44.223" v="806" actId="1076"/>
          <ac:picMkLst>
            <pc:docMk/>
            <pc:sldMk cId="1181289127" sldId="304"/>
            <ac:picMk id="6" creationId="{00000000-0000-0000-0000-000000000000}"/>
          </ac:picMkLst>
        </pc:picChg>
      </pc:sldChg>
      <pc:sldChg chg="addSp modSp modNotes">
        <pc:chgData name="Realfsen, Vibeke Kristensen" userId="S::vibrea@ihelse.net::94b46ba9-df15-4d3d-b4b5-825b3b406f75" providerId="AD" clId="Web-{F5ED7BC3-C6C4-F2D2-FCD2-E5667E568AAD}" dt="2023-03-28T06:05:59.144" v="637"/>
        <pc:sldMkLst>
          <pc:docMk/>
          <pc:sldMk cId="1743124771" sldId="305"/>
        </pc:sldMkLst>
        <pc:spChg chg="add mod">
          <ac:chgData name="Realfsen, Vibeke Kristensen" userId="S::vibrea@ihelse.net::94b46ba9-df15-4d3d-b4b5-825b3b406f75" providerId="AD" clId="Web-{F5ED7BC3-C6C4-F2D2-FCD2-E5667E568AAD}" dt="2023-03-28T06:05:59.144" v="637"/>
          <ac:spMkLst>
            <pc:docMk/>
            <pc:sldMk cId="1743124771" sldId="305"/>
            <ac:spMk id="4" creationId="{53B25EE7-599E-6E16-393C-208B003C325C}"/>
          </ac:spMkLst>
        </pc:spChg>
      </pc:sldChg>
      <pc:sldChg chg="modSp modNotes">
        <pc:chgData name="Realfsen, Vibeke Kristensen" userId="S::vibrea@ihelse.net::94b46ba9-df15-4d3d-b4b5-825b3b406f75" providerId="AD" clId="Web-{F5ED7BC3-C6C4-F2D2-FCD2-E5667E568AAD}" dt="2023-03-28T06:28:58.842" v="936" actId="20577"/>
        <pc:sldMkLst>
          <pc:docMk/>
          <pc:sldMk cId="745668545" sldId="306"/>
        </pc:sldMkLst>
        <pc:spChg chg="mod">
          <ac:chgData name="Realfsen, Vibeke Kristensen" userId="S::vibrea@ihelse.net::94b46ba9-df15-4d3d-b4b5-825b3b406f75" providerId="AD" clId="Web-{F5ED7BC3-C6C4-F2D2-FCD2-E5667E568AAD}" dt="2023-03-28T06:28:58.842" v="936" actId="20577"/>
          <ac:spMkLst>
            <pc:docMk/>
            <pc:sldMk cId="745668545" sldId="306"/>
            <ac:spMk id="6" creationId="{00000000-0000-0000-0000-000000000000}"/>
          </ac:spMkLst>
        </pc:spChg>
      </pc:sldChg>
      <pc:sldChg chg="addSp delSp modSp">
        <pc:chgData name="Realfsen, Vibeke Kristensen" userId="S::vibrea@ihelse.net::94b46ba9-df15-4d3d-b4b5-825b3b406f75" providerId="AD" clId="Web-{F5ED7BC3-C6C4-F2D2-FCD2-E5667E568AAD}" dt="2023-03-28T05:21:49.892" v="70" actId="1076"/>
        <pc:sldMkLst>
          <pc:docMk/>
          <pc:sldMk cId="1531374826" sldId="308"/>
        </pc:sldMkLst>
        <pc:spChg chg="mod">
          <ac:chgData name="Realfsen, Vibeke Kristensen" userId="S::vibrea@ihelse.net::94b46ba9-df15-4d3d-b4b5-825b3b406f75" providerId="AD" clId="Web-{F5ED7BC3-C6C4-F2D2-FCD2-E5667E568AAD}" dt="2023-03-28T05:21:40.127" v="69" actId="1076"/>
          <ac:spMkLst>
            <pc:docMk/>
            <pc:sldMk cId="1531374826" sldId="308"/>
            <ac:spMk id="3" creationId="{00000000-0000-0000-0000-000000000000}"/>
          </ac:spMkLst>
        </pc:spChg>
        <pc:spChg chg="mod">
          <ac:chgData name="Realfsen, Vibeke Kristensen" userId="S::vibrea@ihelse.net::94b46ba9-df15-4d3d-b4b5-825b3b406f75" providerId="AD" clId="Web-{F5ED7BC3-C6C4-F2D2-FCD2-E5667E568AAD}" dt="2023-03-28T05:21:35.611" v="68" actId="1076"/>
          <ac:spMkLst>
            <pc:docMk/>
            <pc:sldMk cId="1531374826" sldId="308"/>
            <ac:spMk id="6" creationId="{00000000-0000-0000-0000-000000000000}"/>
          </ac:spMkLst>
        </pc:spChg>
        <pc:picChg chg="del">
          <ac:chgData name="Realfsen, Vibeke Kristensen" userId="S::vibrea@ihelse.net::94b46ba9-df15-4d3d-b4b5-825b3b406f75" providerId="AD" clId="Web-{F5ED7BC3-C6C4-F2D2-FCD2-E5667E568AAD}" dt="2023-03-28T05:20:43.032" v="58"/>
          <ac:picMkLst>
            <pc:docMk/>
            <pc:sldMk cId="1531374826" sldId="308"/>
            <ac:picMk id="7" creationId="{00000000-0000-0000-0000-000000000000}"/>
          </ac:picMkLst>
        </pc:picChg>
        <pc:picChg chg="add mod ord">
          <ac:chgData name="Realfsen, Vibeke Kristensen" userId="S::vibrea@ihelse.net::94b46ba9-df15-4d3d-b4b5-825b3b406f75" providerId="AD" clId="Web-{F5ED7BC3-C6C4-F2D2-FCD2-E5667E568AAD}" dt="2023-03-28T05:21:49.892" v="70" actId="1076"/>
          <ac:picMkLst>
            <pc:docMk/>
            <pc:sldMk cId="1531374826" sldId="308"/>
            <ac:picMk id="8" creationId="{992B7E64-D12F-2247-91C7-E61B7998B794}"/>
          </ac:picMkLst>
        </pc:picChg>
      </pc:sldChg>
      <pc:sldChg chg="modNotes">
        <pc:chgData name="Realfsen, Vibeke Kristensen" userId="S::vibrea@ihelse.net::94b46ba9-df15-4d3d-b4b5-825b3b406f75" providerId="AD" clId="Web-{F5ED7BC3-C6C4-F2D2-FCD2-E5667E568AAD}" dt="2023-03-28T06:07:54.694" v="641"/>
        <pc:sldMkLst>
          <pc:docMk/>
          <pc:sldMk cId="4068472706" sldId="309"/>
        </pc:sldMkLst>
      </pc:sldChg>
      <pc:sldChg chg="ord">
        <pc:chgData name="Realfsen, Vibeke Kristensen" userId="S::vibrea@ihelse.net::94b46ba9-df15-4d3d-b4b5-825b3b406f75" providerId="AD" clId="Web-{F5ED7BC3-C6C4-F2D2-FCD2-E5667E568AAD}" dt="2023-03-28T05:47:56.687" v="362"/>
        <pc:sldMkLst>
          <pc:docMk/>
          <pc:sldMk cId="4095925388" sldId="311"/>
        </pc:sldMkLst>
      </pc:sldChg>
      <pc:sldChg chg="modNotes">
        <pc:chgData name="Realfsen, Vibeke Kristensen" userId="S::vibrea@ihelse.net::94b46ba9-df15-4d3d-b4b5-825b3b406f75" providerId="AD" clId="Web-{F5ED7BC3-C6C4-F2D2-FCD2-E5667E568AAD}" dt="2023-03-28T06:09:24.055" v="647"/>
        <pc:sldMkLst>
          <pc:docMk/>
          <pc:sldMk cId="3014781764" sldId="314"/>
        </pc:sldMkLst>
      </pc:sldChg>
      <pc:sldChg chg="addSp delSp modSp modNotes">
        <pc:chgData name="Realfsen, Vibeke Kristensen" userId="S::vibrea@ihelse.net::94b46ba9-df15-4d3d-b4b5-825b3b406f75" providerId="AD" clId="Web-{F5ED7BC3-C6C4-F2D2-FCD2-E5667E568AAD}" dt="2023-03-28T05:57:00.728" v="494"/>
        <pc:sldMkLst>
          <pc:docMk/>
          <pc:sldMk cId="1868975618" sldId="315"/>
        </pc:sldMkLst>
        <pc:spChg chg="add mod">
          <ac:chgData name="Realfsen, Vibeke Kristensen" userId="S::vibrea@ihelse.net::94b46ba9-df15-4d3d-b4b5-825b3b406f75" providerId="AD" clId="Web-{F5ED7BC3-C6C4-F2D2-FCD2-E5667E568AAD}" dt="2023-03-28T05:19:04.046" v="55" actId="20577"/>
          <ac:spMkLst>
            <pc:docMk/>
            <pc:sldMk cId="1868975618" sldId="315"/>
            <ac:spMk id="2" creationId="{D6D3C5B1-01C1-191C-9111-3B3882710420}"/>
          </ac:spMkLst>
        </pc:spChg>
        <pc:spChg chg="del">
          <ac:chgData name="Realfsen, Vibeke Kristensen" userId="S::vibrea@ihelse.net::94b46ba9-df15-4d3d-b4b5-825b3b406f75" providerId="AD" clId="Web-{F5ED7BC3-C6C4-F2D2-FCD2-E5667E568AAD}" dt="2023-03-28T05:18:22.982" v="39"/>
          <ac:spMkLst>
            <pc:docMk/>
            <pc:sldMk cId="1868975618" sldId="315"/>
            <ac:spMk id="4" creationId="{00000000-0000-0000-0000-000000000000}"/>
          </ac:spMkLst>
        </pc:spChg>
        <pc:spChg chg="mod">
          <ac:chgData name="Realfsen, Vibeke Kristensen" userId="S::vibrea@ihelse.net::94b46ba9-df15-4d3d-b4b5-825b3b406f75" providerId="AD" clId="Web-{F5ED7BC3-C6C4-F2D2-FCD2-E5667E568AAD}" dt="2023-03-28T05:46:47.217" v="360" actId="20577"/>
          <ac:spMkLst>
            <pc:docMk/>
            <pc:sldMk cId="1868975618" sldId="315"/>
            <ac:spMk id="5" creationId="{00000000-0000-0000-0000-000000000000}"/>
          </ac:spMkLst>
        </pc:spChg>
      </pc:sldChg>
      <pc:sldChg chg="addSp modSp add ord modNotes">
        <pc:chgData name="Realfsen, Vibeke Kristensen" userId="S::vibrea@ihelse.net::94b46ba9-df15-4d3d-b4b5-825b3b406f75" providerId="AD" clId="Web-{F5ED7BC3-C6C4-F2D2-FCD2-E5667E568AAD}" dt="2023-03-28T06:02:56.782" v="577"/>
        <pc:sldMkLst>
          <pc:docMk/>
          <pc:sldMk cId="629726532" sldId="316"/>
        </pc:sldMkLst>
        <pc:spChg chg="mod">
          <ac:chgData name="Realfsen, Vibeke Kristensen" userId="S::vibrea@ihelse.net::94b46ba9-df15-4d3d-b4b5-825b3b406f75" providerId="AD" clId="Web-{F5ED7BC3-C6C4-F2D2-FCD2-E5667E568AAD}" dt="2023-03-28T05:31:08.653" v="161" actId="1076"/>
          <ac:spMkLst>
            <pc:docMk/>
            <pc:sldMk cId="629726532" sldId="316"/>
            <ac:spMk id="2" creationId="{00000000-0000-0000-0000-000000000000}"/>
          </ac:spMkLst>
        </pc:spChg>
        <pc:spChg chg="add mod">
          <ac:chgData name="Realfsen, Vibeke Kristensen" userId="S::vibrea@ihelse.net::94b46ba9-df15-4d3d-b4b5-825b3b406f75" providerId="AD" clId="Web-{F5ED7BC3-C6C4-F2D2-FCD2-E5667E568AAD}" dt="2023-03-28T05:31:59.935" v="186" actId="20577"/>
          <ac:spMkLst>
            <pc:docMk/>
            <pc:sldMk cId="629726532" sldId="316"/>
            <ac:spMk id="5" creationId="{CBE5242C-0FC3-87E4-2C3C-6C3882BE9E80}"/>
          </ac:spMkLst>
        </pc:spChg>
      </pc:sldChg>
      <pc:sldChg chg="modSp add ord replId modNotes">
        <pc:chgData name="Realfsen, Vibeke Kristensen" userId="S::vibrea@ihelse.net::94b46ba9-df15-4d3d-b4b5-825b3b406f75" providerId="AD" clId="Web-{F5ED7BC3-C6C4-F2D2-FCD2-E5667E568AAD}" dt="2023-03-28T06:13:46.575" v="714"/>
        <pc:sldMkLst>
          <pc:docMk/>
          <pc:sldMk cId="2740875267" sldId="317"/>
        </pc:sldMkLst>
        <pc:spChg chg="mod">
          <ac:chgData name="Realfsen, Vibeke Kristensen" userId="S::vibrea@ihelse.net::94b46ba9-df15-4d3d-b4b5-825b3b406f75" providerId="AD" clId="Web-{F5ED7BC3-C6C4-F2D2-FCD2-E5667E568AAD}" dt="2023-03-28T05:33:33.874" v="203" actId="20577"/>
          <ac:spMkLst>
            <pc:docMk/>
            <pc:sldMk cId="2740875267" sldId="317"/>
            <ac:spMk id="2" creationId="{00000000-0000-0000-0000-000000000000}"/>
          </ac:spMkLst>
        </pc:spChg>
      </pc:sldChg>
      <pc:sldChg chg="modSp add modNotes">
        <pc:chgData name="Realfsen, Vibeke Kristensen" userId="S::vibrea@ihelse.net::94b46ba9-df15-4d3d-b4b5-825b3b406f75" providerId="AD" clId="Web-{F5ED7BC3-C6C4-F2D2-FCD2-E5667E568AAD}" dt="2023-03-28T06:19:17.472" v="802"/>
        <pc:sldMkLst>
          <pc:docMk/>
          <pc:sldMk cId="355151032" sldId="318"/>
        </pc:sldMkLst>
        <pc:spChg chg="mod">
          <ac:chgData name="Realfsen, Vibeke Kristensen" userId="S::vibrea@ihelse.net::94b46ba9-df15-4d3d-b4b5-825b3b406f75" providerId="AD" clId="Web-{F5ED7BC3-C6C4-F2D2-FCD2-E5667E568AAD}" dt="2023-03-28T05:34:23.391" v="209" actId="20577"/>
          <ac:spMkLst>
            <pc:docMk/>
            <pc:sldMk cId="355151032" sldId="318"/>
            <ac:spMk id="2" creationId="{00000000-0000-0000-0000-000000000000}"/>
          </ac:spMkLst>
        </pc:spChg>
      </pc:sldChg>
      <pc:sldChg chg="modSp add ord modNotes">
        <pc:chgData name="Realfsen, Vibeke Kristensen" userId="S::vibrea@ihelse.net::94b46ba9-df15-4d3d-b4b5-825b3b406f75" providerId="AD" clId="Web-{F5ED7BC3-C6C4-F2D2-FCD2-E5667E568AAD}" dt="2023-03-28T06:28:51.654" v="934"/>
        <pc:sldMkLst>
          <pc:docMk/>
          <pc:sldMk cId="2415416143" sldId="319"/>
        </pc:sldMkLst>
        <pc:spChg chg="mod">
          <ac:chgData name="Realfsen, Vibeke Kristensen" userId="S::vibrea@ihelse.net::94b46ba9-df15-4d3d-b4b5-825b3b406f75" providerId="AD" clId="Web-{F5ED7BC3-C6C4-F2D2-FCD2-E5667E568AAD}" dt="2023-03-28T05:34:47.282" v="223" actId="20577"/>
          <ac:spMkLst>
            <pc:docMk/>
            <pc:sldMk cId="2415416143" sldId="319"/>
            <ac:spMk id="2" creationId="{00000000-0000-0000-0000-000000000000}"/>
          </ac:spMkLst>
        </pc:spChg>
      </pc:sldChg>
      <pc:sldChg chg="delSp modSp add replId modNotes">
        <pc:chgData name="Realfsen, Vibeke Kristensen" userId="S::vibrea@ihelse.net::94b46ba9-df15-4d3d-b4b5-825b3b406f75" providerId="AD" clId="Web-{F5ED7BC3-C6C4-F2D2-FCD2-E5667E568AAD}" dt="2023-03-28T06:28:44.248" v="933" actId="1076"/>
        <pc:sldMkLst>
          <pc:docMk/>
          <pc:sldMk cId="1375314393" sldId="320"/>
        </pc:sldMkLst>
        <pc:spChg chg="mod">
          <ac:chgData name="Realfsen, Vibeke Kristensen" userId="S::vibrea@ihelse.net::94b46ba9-df15-4d3d-b4b5-825b3b406f75" providerId="AD" clId="Web-{F5ED7BC3-C6C4-F2D2-FCD2-E5667E568AAD}" dt="2023-03-28T06:28:44.248" v="933" actId="1076"/>
          <ac:spMkLst>
            <pc:docMk/>
            <pc:sldMk cId="1375314393" sldId="320"/>
            <ac:spMk id="2" creationId="{00000000-0000-0000-0000-000000000000}"/>
          </ac:spMkLst>
        </pc:spChg>
        <pc:spChg chg="del">
          <ac:chgData name="Realfsen, Vibeke Kristensen" userId="S::vibrea@ihelse.net::94b46ba9-df15-4d3d-b4b5-825b3b406f75" providerId="AD" clId="Web-{F5ED7BC3-C6C4-F2D2-FCD2-E5667E568AAD}" dt="2023-03-28T06:27:26.278" v="913"/>
          <ac:spMkLst>
            <pc:docMk/>
            <pc:sldMk cId="1375314393" sldId="320"/>
            <ac:spMk id="5" creationId="{CBE5242C-0FC3-87E4-2C3C-6C3882BE9E80}"/>
          </ac:spMkLst>
        </pc:spChg>
      </pc:sldChg>
      <pc:sldMasterChg chg="delSp">
        <pc:chgData name="Realfsen, Vibeke Kristensen" userId="S::vibrea@ihelse.net::94b46ba9-df15-4d3d-b4b5-825b3b406f75" providerId="AD" clId="Web-{F5ED7BC3-C6C4-F2D2-FCD2-E5667E568AAD}" dt="2023-03-28T05:11:25.896" v="0" actId="33475"/>
        <pc:sldMasterMkLst>
          <pc:docMk/>
          <pc:sldMasterMk cId="3227932532" sldId="2147483648"/>
        </pc:sldMasterMkLst>
        <pc:spChg chg="del">
          <ac:chgData name="Realfsen, Vibeke Kristensen" userId="S::vibrea@ihelse.net::94b46ba9-df15-4d3d-b4b5-825b3b406f75" providerId="AD" clId="Web-{F5ED7BC3-C6C4-F2D2-FCD2-E5667E568AAD}" dt="2023-03-28T05:11:25.896" v="0" actId="33475"/>
          <ac:spMkLst>
            <pc:docMk/>
            <pc:sldMasterMk cId="3227932532" sldId="2147483648"/>
            <ac:spMk id="8" creationId="{42A21E5E-4F67-1E1C-9517-C87E86C0FFD7}"/>
          </ac:spMkLst>
        </pc:spChg>
      </pc:sldMasterChg>
      <pc:sldMasterChg chg="add addSldLayout">
        <pc:chgData name="Realfsen, Vibeke Kristensen" userId="S::vibrea@ihelse.net::94b46ba9-df15-4d3d-b4b5-825b3b406f75" providerId="AD" clId="Web-{F5ED7BC3-C6C4-F2D2-FCD2-E5667E568AAD}" dt="2023-03-28T05:22:52.940" v="71"/>
        <pc:sldMasterMkLst>
          <pc:docMk/>
          <pc:sldMasterMk cId="1002709485" sldId="2147483660"/>
        </pc:sldMasterMkLst>
        <pc:sldLayoutChg chg="ad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1002709485" sldId="2147483660"/>
            <pc:sldLayoutMk cId="990482899" sldId="2147483661"/>
          </pc:sldLayoutMkLst>
        </pc:sldLayoutChg>
        <pc:sldLayoutChg chg="ad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1002709485" sldId="2147483660"/>
            <pc:sldLayoutMk cId="3847627565" sldId="2147483662"/>
          </pc:sldLayoutMkLst>
        </pc:sldLayoutChg>
        <pc:sldLayoutChg chg="ad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1002709485" sldId="2147483660"/>
            <pc:sldLayoutMk cId="1016304393" sldId="2147483663"/>
          </pc:sldLayoutMkLst>
        </pc:sldLayoutChg>
        <pc:sldLayoutChg chg="ad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1002709485" sldId="2147483660"/>
            <pc:sldLayoutMk cId="260609453" sldId="2147483664"/>
          </pc:sldLayoutMkLst>
        </pc:sldLayoutChg>
        <pc:sldLayoutChg chg="ad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1002709485" sldId="2147483660"/>
            <pc:sldLayoutMk cId="2533567620" sldId="2147483665"/>
          </pc:sldLayoutMkLst>
        </pc:sldLayoutChg>
        <pc:sldLayoutChg chg="ad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1002709485" sldId="2147483660"/>
            <pc:sldLayoutMk cId="1371083621" sldId="2147483666"/>
          </pc:sldLayoutMkLst>
        </pc:sldLayoutChg>
        <pc:sldLayoutChg chg="ad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1002709485" sldId="2147483660"/>
            <pc:sldLayoutMk cId="4074469528" sldId="2147483667"/>
          </pc:sldLayoutMkLst>
        </pc:sldLayoutChg>
        <pc:sldLayoutChg chg="ad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1002709485" sldId="2147483660"/>
            <pc:sldLayoutMk cId="2401505514" sldId="2147483668"/>
          </pc:sldLayoutMkLst>
        </pc:sldLayoutChg>
        <pc:sldLayoutChg chg="ad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1002709485" sldId="2147483660"/>
            <pc:sldLayoutMk cId="1899746274" sldId="2147483669"/>
          </pc:sldLayoutMkLst>
        </pc:sldLayoutChg>
        <pc:sldLayoutChg chg="ad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1002709485" sldId="2147483660"/>
            <pc:sldLayoutMk cId="999771524" sldId="2147483670"/>
          </pc:sldLayoutMkLst>
        </pc:sldLayoutChg>
        <pc:sldLayoutChg chg="ad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1002709485" sldId="2147483660"/>
            <pc:sldLayoutMk cId="3844168641" sldId="2147483671"/>
          </pc:sldLayoutMkLst>
        </pc:sldLayoutChg>
      </pc:sldMasterChg>
      <pc:sldMasterChg chg="replId modSldLayout">
        <pc:chgData name="Realfsen, Vibeke Kristensen" userId="S::vibrea@ihelse.net::94b46ba9-df15-4d3d-b4b5-825b3b406f75" providerId="AD" clId="Web-{F5ED7BC3-C6C4-F2D2-FCD2-E5667E568AAD}" dt="2023-03-28T05:22:52.940" v="71"/>
        <pc:sldMasterMkLst>
          <pc:docMk/>
          <pc:sldMasterMk cId="2421147670" sldId="2147483672"/>
        </pc:sldMasterMkLst>
        <pc:sldLayoutChg chg="replI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2421147670" sldId="2147483672"/>
            <pc:sldLayoutMk cId="1610793946" sldId="2147483673"/>
          </pc:sldLayoutMkLst>
        </pc:sldLayoutChg>
        <pc:sldLayoutChg chg="replI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2421147670" sldId="2147483672"/>
            <pc:sldLayoutMk cId="1766929646" sldId="2147483674"/>
          </pc:sldLayoutMkLst>
        </pc:sldLayoutChg>
        <pc:sldLayoutChg chg="replI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2421147670" sldId="2147483672"/>
            <pc:sldLayoutMk cId="813071508" sldId="2147483675"/>
          </pc:sldLayoutMkLst>
        </pc:sldLayoutChg>
        <pc:sldLayoutChg chg="replI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2421147670" sldId="2147483672"/>
            <pc:sldLayoutMk cId="1630419869" sldId="2147483676"/>
          </pc:sldLayoutMkLst>
        </pc:sldLayoutChg>
        <pc:sldLayoutChg chg="replI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2421147670" sldId="2147483672"/>
            <pc:sldLayoutMk cId="111897465" sldId="2147483677"/>
          </pc:sldLayoutMkLst>
        </pc:sldLayoutChg>
        <pc:sldLayoutChg chg="replI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2421147670" sldId="2147483672"/>
            <pc:sldLayoutMk cId="2658402482" sldId="2147483678"/>
          </pc:sldLayoutMkLst>
        </pc:sldLayoutChg>
        <pc:sldLayoutChg chg="replI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2421147670" sldId="2147483672"/>
            <pc:sldLayoutMk cId="1507106897" sldId="2147483679"/>
          </pc:sldLayoutMkLst>
        </pc:sldLayoutChg>
        <pc:sldLayoutChg chg="replI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2421147670" sldId="2147483672"/>
            <pc:sldLayoutMk cId="2728460213" sldId="2147483680"/>
          </pc:sldLayoutMkLst>
        </pc:sldLayoutChg>
        <pc:sldLayoutChg chg="replI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2421147670" sldId="2147483672"/>
            <pc:sldLayoutMk cId="2652719642" sldId="2147483681"/>
          </pc:sldLayoutMkLst>
        </pc:sldLayoutChg>
        <pc:sldLayoutChg chg="replI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2421147670" sldId="2147483672"/>
            <pc:sldLayoutMk cId="4129279269" sldId="2147483682"/>
          </pc:sldLayoutMkLst>
        </pc:sldLayoutChg>
        <pc:sldLayoutChg chg="replId">
          <pc:chgData name="Realfsen, Vibeke Kristensen" userId="S::vibrea@ihelse.net::94b46ba9-df15-4d3d-b4b5-825b3b406f75" providerId="AD" clId="Web-{F5ED7BC3-C6C4-F2D2-FCD2-E5667E568AAD}" dt="2023-03-28T05:22:52.940" v="71"/>
          <pc:sldLayoutMkLst>
            <pc:docMk/>
            <pc:sldMasterMk cId="2421147670" sldId="2147483672"/>
            <pc:sldLayoutMk cId="739526702" sldId="2147483683"/>
          </pc:sldLayoutMkLst>
        </pc:sldLayoutChg>
      </pc:sldMasterChg>
    </pc:docChg>
  </pc:docChgLst>
  <pc:docChgLst>
    <pc:chgData name="Vibeke Kristensen Realfsen" userId="94b46ba9-df15-4d3d-b4b5-825b3b406f75" providerId="ADAL" clId="{2CF1D8B4-554D-44B8-9267-BE06D5D9C942}"/>
    <pc:docChg chg="undo custSel modSld">
      <pc:chgData name="Vibeke Kristensen Realfsen" userId="94b46ba9-df15-4d3d-b4b5-825b3b406f75" providerId="ADAL" clId="{2CF1D8B4-554D-44B8-9267-BE06D5D9C942}" dt="2023-05-17T06:34:03.336" v="626" actId="20577"/>
      <pc:docMkLst>
        <pc:docMk/>
      </pc:docMkLst>
      <pc:sldChg chg="modSp mod">
        <pc:chgData name="Vibeke Kristensen Realfsen" userId="94b46ba9-df15-4d3d-b4b5-825b3b406f75" providerId="ADAL" clId="{2CF1D8B4-554D-44B8-9267-BE06D5D9C942}" dt="2023-05-17T05:48:23.927" v="10" actId="20577"/>
        <pc:sldMkLst>
          <pc:docMk/>
          <pc:sldMk cId="3284130208" sldId="258"/>
        </pc:sldMkLst>
        <pc:spChg chg="mod">
          <ac:chgData name="Vibeke Kristensen Realfsen" userId="94b46ba9-df15-4d3d-b4b5-825b3b406f75" providerId="ADAL" clId="{2CF1D8B4-554D-44B8-9267-BE06D5D9C942}" dt="2023-05-17T05:48:23.927" v="10" actId="20577"/>
          <ac:spMkLst>
            <pc:docMk/>
            <pc:sldMk cId="3284130208" sldId="258"/>
            <ac:spMk id="4" creationId="{00000000-0000-0000-0000-000000000000}"/>
          </ac:spMkLst>
        </pc:spChg>
      </pc:sldChg>
      <pc:sldChg chg="modNotesTx">
        <pc:chgData name="Vibeke Kristensen Realfsen" userId="94b46ba9-df15-4d3d-b4b5-825b3b406f75" providerId="ADAL" clId="{2CF1D8B4-554D-44B8-9267-BE06D5D9C942}" dt="2023-05-17T05:49:16.973" v="23" actId="20577"/>
        <pc:sldMkLst>
          <pc:docMk/>
          <pc:sldMk cId="3849114594" sldId="259"/>
        </pc:sldMkLst>
      </pc:sldChg>
      <pc:sldChg chg="modSp mod">
        <pc:chgData name="Vibeke Kristensen Realfsen" userId="94b46ba9-df15-4d3d-b4b5-825b3b406f75" providerId="ADAL" clId="{2CF1D8B4-554D-44B8-9267-BE06D5D9C942}" dt="2023-05-17T05:55:23.449" v="93" actId="20577"/>
        <pc:sldMkLst>
          <pc:docMk/>
          <pc:sldMk cId="446819686" sldId="267"/>
        </pc:sldMkLst>
        <pc:spChg chg="mod">
          <ac:chgData name="Vibeke Kristensen Realfsen" userId="94b46ba9-df15-4d3d-b4b5-825b3b406f75" providerId="ADAL" clId="{2CF1D8B4-554D-44B8-9267-BE06D5D9C942}" dt="2023-05-17T05:55:23.449" v="93" actId="20577"/>
          <ac:spMkLst>
            <pc:docMk/>
            <pc:sldMk cId="446819686" sldId="267"/>
            <ac:spMk id="6" creationId="{00000000-0000-0000-0000-000000000000}"/>
          </ac:spMkLst>
        </pc:spChg>
      </pc:sldChg>
      <pc:sldChg chg="modNotesTx">
        <pc:chgData name="Vibeke Kristensen Realfsen" userId="94b46ba9-df15-4d3d-b4b5-825b3b406f75" providerId="ADAL" clId="{2CF1D8B4-554D-44B8-9267-BE06D5D9C942}" dt="2023-05-17T06:01:07.446" v="130" actId="114"/>
        <pc:sldMkLst>
          <pc:docMk/>
          <pc:sldMk cId="3019924334" sldId="286"/>
        </pc:sldMkLst>
      </pc:sldChg>
      <pc:sldChg chg="modNotesTx">
        <pc:chgData name="Vibeke Kristensen Realfsen" userId="94b46ba9-df15-4d3d-b4b5-825b3b406f75" providerId="ADAL" clId="{2CF1D8B4-554D-44B8-9267-BE06D5D9C942}" dt="2023-05-17T06:21:24.383" v="429" actId="6549"/>
        <pc:sldMkLst>
          <pc:docMk/>
          <pc:sldMk cId="14963714" sldId="287"/>
        </pc:sldMkLst>
      </pc:sldChg>
      <pc:sldChg chg="modSp mod modNotesTx">
        <pc:chgData name="Vibeke Kristensen Realfsen" userId="94b46ba9-df15-4d3d-b4b5-825b3b406f75" providerId="ADAL" clId="{2CF1D8B4-554D-44B8-9267-BE06D5D9C942}" dt="2023-05-17T06:16:11.307" v="329" actId="20577"/>
        <pc:sldMkLst>
          <pc:docMk/>
          <pc:sldMk cId="4280714468" sldId="289"/>
        </pc:sldMkLst>
        <pc:spChg chg="mod">
          <ac:chgData name="Vibeke Kristensen Realfsen" userId="94b46ba9-df15-4d3d-b4b5-825b3b406f75" providerId="ADAL" clId="{2CF1D8B4-554D-44B8-9267-BE06D5D9C942}" dt="2023-05-17T06:14:48.458" v="318" actId="20577"/>
          <ac:spMkLst>
            <pc:docMk/>
            <pc:sldMk cId="4280714468" sldId="289"/>
            <ac:spMk id="4" creationId="{00000000-0000-0000-0000-000000000000}"/>
          </ac:spMkLst>
        </pc:spChg>
      </pc:sldChg>
      <pc:sldChg chg="modSp mod">
        <pc:chgData name="Vibeke Kristensen Realfsen" userId="94b46ba9-df15-4d3d-b4b5-825b3b406f75" providerId="ADAL" clId="{2CF1D8B4-554D-44B8-9267-BE06D5D9C942}" dt="2023-05-17T06:02:05.676" v="133" actId="20577"/>
        <pc:sldMkLst>
          <pc:docMk/>
          <pc:sldMk cId="2623540754" sldId="290"/>
        </pc:sldMkLst>
        <pc:spChg chg="mod">
          <ac:chgData name="Vibeke Kristensen Realfsen" userId="94b46ba9-df15-4d3d-b4b5-825b3b406f75" providerId="ADAL" clId="{2CF1D8B4-554D-44B8-9267-BE06D5D9C942}" dt="2023-05-17T06:02:05.676" v="133" actId="20577"/>
          <ac:spMkLst>
            <pc:docMk/>
            <pc:sldMk cId="2623540754" sldId="290"/>
            <ac:spMk id="5" creationId="{00000000-0000-0000-0000-000000000000}"/>
          </ac:spMkLst>
        </pc:spChg>
      </pc:sldChg>
      <pc:sldChg chg="modSp mod">
        <pc:chgData name="Vibeke Kristensen Realfsen" userId="94b46ba9-df15-4d3d-b4b5-825b3b406f75" providerId="ADAL" clId="{2CF1D8B4-554D-44B8-9267-BE06D5D9C942}" dt="2023-05-17T05:57:43.604" v="94" actId="114"/>
        <pc:sldMkLst>
          <pc:docMk/>
          <pc:sldMk cId="3843922962" sldId="292"/>
        </pc:sldMkLst>
        <pc:spChg chg="mod">
          <ac:chgData name="Vibeke Kristensen Realfsen" userId="94b46ba9-df15-4d3d-b4b5-825b3b406f75" providerId="ADAL" clId="{2CF1D8B4-554D-44B8-9267-BE06D5D9C942}" dt="2023-05-17T05:57:43.604" v="94" actId="114"/>
          <ac:spMkLst>
            <pc:docMk/>
            <pc:sldMk cId="3843922962" sldId="292"/>
            <ac:spMk id="4" creationId="{00000000-0000-0000-0000-000000000000}"/>
          </ac:spMkLst>
        </pc:spChg>
      </pc:sldChg>
      <pc:sldChg chg="modSp">
        <pc:chgData name="Vibeke Kristensen Realfsen" userId="94b46ba9-df15-4d3d-b4b5-825b3b406f75" providerId="ADAL" clId="{2CF1D8B4-554D-44B8-9267-BE06D5D9C942}" dt="2023-05-17T06:14:15.239" v="316" actId="20577"/>
        <pc:sldMkLst>
          <pc:docMk/>
          <pc:sldMk cId="412727143" sldId="297"/>
        </pc:sldMkLst>
        <pc:spChg chg="mod">
          <ac:chgData name="Vibeke Kristensen Realfsen" userId="94b46ba9-df15-4d3d-b4b5-825b3b406f75" providerId="ADAL" clId="{2CF1D8B4-554D-44B8-9267-BE06D5D9C942}" dt="2023-05-17T06:14:15.239" v="316" actId="20577"/>
          <ac:spMkLst>
            <pc:docMk/>
            <pc:sldMk cId="412727143" sldId="297"/>
            <ac:spMk id="4" creationId="{00000000-0000-0000-0000-000000000000}"/>
          </ac:spMkLst>
        </pc:spChg>
      </pc:sldChg>
      <pc:sldChg chg="modSp">
        <pc:chgData name="Vibeke Kristensen Realfsen" userId="94b46ba9-df15-4d3d-b4b5-825b3b406f75" providerId="ADAL" clId="{2CF1D8B4-554D-44B8-9267-BE06D5D9C942}" dt="2023-05-17T06:29:04.101" v="613" actId="12"/>
        <pc:sldMkLst>
          <pc:docMk/>
          <pc:sldMk cId="1036501491" sldId="299"/>
        </pc:sldMkLst>
        <pc:spChg chg="mod">
          <ac:chgData name="Vibeke Kristensen Realfsen" userId="94b46ba9-df15-4d3d-b4b5-825b3b406f75" providerId="ADAL" clId="{2CF1D8B4-554D-44B8-9267-BE06D5D9C942}" dt="2023-05-17T06:29:04.101" v="613" actId="12"/>
          <ac:spMkLst>
            <pc:docMk/>
            <pc:sldMk cId="1036501491" sldId="299"/>
            <ac:spMk id="4" creationId="{00000000-0000-0000-0000-000000000000}"/>
          </ac:spMkLst>
        </pc:spChg>
      </pc:sldChg>
      <pc:sldChg chg="modNotesTx">
        <pc:chgData name="Vibeke Kristensen Realfsen" userId="94b46ba9-df15-4d3d-b4b5-825b3b406f75" providerId="ADAL" clId="{2CF1D8B4-554D-44B8-9267-BE06D5D9C942}" dt="2023-05-17T06:28:25.104" v="612" actId="20577"/>
        <pc:sldMkLst>
          <pc:docMk/>
          <pc:sldMk cId="1717023363" sldId="301"/>
        </pc:sldMkLst>
      </pc:sldChg>
      <pc:sldChg chg="modNotesTx">
        <pc:chgData name="Vibeke Kristensen Realfsen" userId="94b46ba9-df15-4d3d-b4b5-825b3b406f75" providerId="ADAL" clId="{2CF1D8B4-554D-44B8-9267-BE06D5D9C942}" dt="2023-05-17T06:23:28.763" v="446" actId="20577"/>
        <pc:sldMkLst>
          <pc:docMk/>
          <pc:sldMk cId="1181289127" sldId="304"/>
        </pc:sldMkLst>
      </pc:sldChg>
      <pc:sldChg chg="modNotesTx">
        <pc:chgData name="Vibeke Kristensen Realfsen" userId="94b46ba9-df15-4d3d-b4b5-825b3b406f75" providerId="ADAL" clId="{2CF1D8B4-554D-44B8-9267-BE06D5D9C942}" dt="2023-05-17T06:34:03.336" v="626" actId="20577"/>
        <pc:sldMkLst>
          <pc:docMk/>
          <pc:sldMk cId="745668545" sldId="306"/>
        </pc:sldMkLst>
      </pc:sldChg>
      <pc:sldChg chg="modNotesTx">
        <pc:chgData name="Vibeke Kristensen Realfsen" userId="94b46ba9-df15-4d3d-b4b5-825b3b406f75" providerId="ADAL" clId="{2CF1D8B4-554D-44B8-9267-BE06D5D9C942}" dt="2023-05-17T06:10:13.755" v="315" actId="20577"/>
        <pc:sldMkLst>
          <pc:docMk/>
          <pc:sldMk cId="4291653350" sldId="307"/>
        </pc:sldMkLst>
      </pc:sldChg>
      <pc:sldChg chg="modSp mod">
        <pc:chgData name="Vibeke Kristensen Realfsen" userId="94b46ba9-df15-4d3d-b4b5-825b3b406f75" providerId="ADAL" clId="{2CF1D8B4-554D-44B8-9267-BE06D5D9C942}" dt="2023-05-17T06:30:29.249" v="619" actId="20577"/>
        <pc:sldMkLst>
          <pc:docMk/>
          <pc:sldMk cId="1531374826" sldId="308"/>
        </pc:sldMkLst>
        <pc:spChg chg="mod">
          <ac:chgData name="Vibeke Kristensen Realfsen" userId="94b46ba9-df15-4d3d-b4b5-825b3b406f75" providerId="ADAL" clId="{2CF1D8B4-554D-44B8-9267-BE06D5D9C942}" dt="2023-05-17T06:30:17.704" v="618" actId="1076"/>
          <ac:spMkLst>
            <pc:docMk/>
            <pc:sldMk cId="1531374826" sldId="308"/>
            <ac:spMk id="3" creationId="{00000000-0000-0000-0000-000000000000}"/>
          </ac:spMkLst>
        </pc:spChg>
        <pc:spChg chg="mod">
          <ac:chgData name="Vibeke Kristensen Realfsen" userId="94b46ba9-df15-4d3d-b4b5-825b3b406f75" providerId="ADAL" clId="{2CF1D8B4-554D-44B8-9267-BE06D5D9C942}" dt="2023-05-17T06:30:29.249" v="619" actId="20577"/>
          <ac:spMkLst>
            <pc:docMk/>
            <pc:sldMk cId="1531374826" sldId="308"/>
            <ac:spMk id="6" creationId="{00000000-0000-0000-0000-000000000000}"/>
          </ac:spMkLst>
        </pc:spChg>
      </pc:sldChg>
      <pc:sldChg chg="modNotesTx">
        <pc:chgData name="Vibeke Kristensen Realfsen" userId="94b46ba9-df15-4d3d-b4b5-825b3b406f75" providerId="ADAL" clId="{2CF1D8B4-554D-44B8-9267-BE06D5D9C942}" dt="2023-05-17T06:25:03.515" v="582" actId="20577"/>
        <pc:sldMkLst>
          <pc:docMk/>
          <pc:sldMk cId="2907806970" sldId="312"/>
        </pc:sldMkLst>
      </pc:sldChg>
      <pc:sldChg chg="modNotesTx">
        <pc:chgData name="Vibeke Kristensen Realfsen" userId="94b46ba9-df15-4d3d-b4b5-825b3b406f75" providerId="ADAL" clId="{2CF1D8B4-554D-44B8-9267-BE06D5D9C942}" dt="2023-05-17T06:00:00.945" v="117" actId="20577"/>
        <pc:sldMkLst>
          <pc:docMk/>
          <pc:sldMk cId="3014781764" sldId="314"/>
        </pc:sldMkLst>
      </pc:sldChg>
      <pc:sldChg chg="modNotesTx">
        <pc:chgData name="Vibeke Kristensen Realfsen" userId="94b46ba9-df15-4d3d-b4b5-825b3b406f75" providerId="ADAL" clId="{2CF1D8B4-554D-44B8-9267-BE06D5D9C942}" dt="2023-05-17T05:47:09.830" v="0" actId="6549"/>
        <pc:sldMkLst>
          <pc:docMk/>
          <pc:sldMk cId="1868975618" sldId="315"/>
        </pc:sldMkLst>
      </pc:sldChg>
      <pc:sldChg chg="modNotesTx">
        <pc:chgData name="Vibeke Kristensen Realfsen" userId="94b46ba9-df15-4d3d-b4b5-825b3b406f75" providerId="ADAL" clId="{2CF1D8B4-554D-44B8-9267-BE06D5D9C942}" dt="2023-05-17T05:53:30.130" v="92" actId="20577"/>
        <pc:sldMkLst>
          <pc:docMk/>
          <pc:sldMk cId="629726532" sldId="316"/>
        </pc:sldMkLst>
      </pc:sldChg>
      <pc:sldChg chg="modSp modNotesTx">
        <pc:chgData name="Vibeke Kristensen Realfsen" userId="94b46ba9-df15-4d3d-b4b5-825b3b406f75" providerId="ADAL" clId="{2CF1D8B4-554D-44B8-9267-BE06D5D9C942}" dt="2023-05-17T06:33:01.068" v="621" actId="6549"/>
        <pc:sldMkLst>
          <pc:docMk/>
          <pc:sldMk cId="2415416143" sldId="319"/>
        </pc:sldMkLst>
        <pc:spChg chg="mod">
          <ac:chgData name="Vibeke Kristensen Realfsen" userId="94b46ba9-df15-4d3d-b4b5-825b3b406f75" providerId="ADAL" clId="{2CF1D8B4-554D-44B8-9267-BE06D5D9C942}" dt="2023-05-17T06:32:37.858" v="620" actId="20577"/>
          <ac:spMkLst>
            <pc:docMk/>
            <pc:sldMk cId="2415416143" sldId="319"/>
            <ac:spMk id="8" creationId="{53FFDF89-CF03-568E-E1CB-04811055CAA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10873-A598-4C8D-8F89-704A9A4C0806}" type="datetimeFigureOut">
              <a:rPr lang="nb-NO" smtClean="0"/>
              <a:t>17.05.2023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000F5-96F0-416D-8593-687A0B010E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98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webinar-om-telefonvurdering-av-eldre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gbladet.no/nyheter/tror-du-andre-nordmenn-holder-pa-sann-som-dere-holder-pa-der/65203130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dokument/NL/lov/1999-07-02-63/KAPITTEL_3#%C2%A73-5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dokument/NL/lov/1999-07-02-63/KAPITTEL_3#%C2%A73-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k.no/vestfoldogtelemark/xl/14-aring-fikk-hjertestans-pa-fotballbanen-_-heldigvis-kunne-vennene-forstehjelp-1.15026294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altLang="nb-NO" dirty="0">
                <a:cs typeface="Calibri"/>
              </a:rPr>
              <a:t>Dette er en time med mye innhold og refleksjon/oppgaver. </a:t>
            </a:r>
          </a:p>
          <a:p>
            <a:r>
              <a:rPr lang="nb-NO" altLang="nb-NO" dirty="0">
                <a:cs typeface="Calibri"/>
              </a:rPr>
              <a:t>Viktig å disponere tiden riktig. </a:t>
            </a:r>
          </a:p>
          <a:p>
            <a:r>
              <a:rPr lang="nb-NO" altLang="nb-NO" dirty="0">
                <a:cs typeface="Calibri"/>
              </a:rPr>
              <a:t>Lysbilder med fagstoff bør kun ta 1-2 min. å gjennomgå.</a:t>
            </a:r>
          </a:p>
          <a:p>
            <a:r>
              <a:rPr lang="nb-NO" altLang="nb-NO" dirty="0">
                <a:cs typeface="Calibri"/>
              </a:rPr>
              <a:t>Refleksjon og case prioriteres, men bør begrenses til 3 min. pr lysbilde.</a:t>
            </a:r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Bruk de ulike samtaleteknikkene som ros og bekreftende kommunikasjon.</a:t>
            </a:r>
            <a:endParaRPr lang="en-US"/>
          </a:p>
          <a:p>
            <a:pPr>
              <a:defRPr/>
            </a:pPr>
            <a:r>
              <a:rPr lang="nb-NO"/>
              <a:t>Gi barnet anerkjennelse for at de ringer.</a:t>
            </a: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>
              <a:cs typeface="Calibri"/>
            </a:endParaRPr>
          </a:p>
          <a:p>
            <a:r>
              <a:rPr lang="nb-NO"/>
              <a:t>Prøv</a:t>
            </a:r>
            <a:r>
              <a:rPr lang="nb-NO" baseline="0"/>
              <a:t> å h</a:t>
            </a:r>
            <a:r>
              <a:rPr lang="nb-NO"/>
              <a:t>olde</a:t>
            </a:r>
            <a:r>
              <a:rPr lang="nb-NO" baseline="0"/>
              <a:t> kontakten med barnet, eller undersøk om det er andre i barnets nærhet som kan hjelpe til. </a:t>
            </a:r>
          </a:p>
          <a:p>
            <a:r>
              <a:rPr lang="nb-NO" baseline="0"/>
              <a:t>Dette må tilpasses situasjon og barnets alder.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1144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  <a:spcBef>
                <a:spcPct val="0"/>
              </a:spcBef>
              <a:defRPr/>
            </a:pPr>
            <a:r>
              <a:rPr lang="nb-NO" kern="0" dirty="0"/>
              <a:t>Alle tre </a:t>
            </a:r>
            <a:r>
              <a:rPr lang="nb-NO" kern="0" dirty="0" err="1"/>
              <a:t>triageverktøyene</a:t>
            </a:r>
            <a:r>
              <a:rPr lang="nb-NO" kern="0" dirty="0"/>
              <a:t> har med fokus på barn som pårørende, men dette er kun et </a:t>
            </a:r>
            <a:r>
              <a:rPr lang="nb-NO" u="sng" kern="0" dirty="0"/>
              <a:t>tilleggs</a:t>
            </a:r>
            <a:r>
              <a:rPr lang="nb-NO" kern="0" dirty="0"/>
              <a:t>spørsmål på alle oppslag i NIMN og i flere av oppslagene i LVI. </a:t>
            </a:r>
          </a:p>
          <a:p>
            <a:pPr>
              <a:lnSpc>
                <a:spcPct val="114999"/>
              </a:lnSpc>
              <a:spcBef>
                <a:spcPct val="0"/>
              </a:spcBef>
              <a:defRPr/>
            </a:pPr>
            <a:r>
              <a:rPr lang="nb-NO" kern="0" dirty="0"/>
              <a:t>Det betyr av vi som operatører selv må huske å fange opp om det er barn som trenger hjelp på stedet. </a:t>
            </a:r>
            <a:endParaRPr lang="en-US" kern="0" dirty="0">
              <a:cs typeface="Calibri" panose="020F0502020204030204"/>
            </a:endParaRPr>
          </a:p>
          <a:p>
            <a:pPr>
              <a:lnSpc>
                <a:spcPct val="114999"/>
              </a:lnSpc>
              <a:spcBef>
                <a:spcPct val="0"/>
              </a:spcBef>
              <a:defRPr/>
            </a:pPr>
            <a:br>
              <a:rPr lang="nb-NO" kern="0" dirty="0">
                <a:cs typeface="+mn-lt"/>
              </a:rPr>
            </a:br>
            <a:r>
              <a:rPr lang="nb-NO" kern="0" dirty="0"/>
              <a:t>Helsepersonell har plikt til å kartlegge om voksne pasienter har barn og barnas omsorgssituasjon når den voksne er syk. </a:t>
            </a:r>
            <a:br>
              <a:rPr lang="nb-NO" kern="0" dirty="0">
                <a:cs typeface="+mn-lt"/>
              </a:rPr>
            </a:br>
            <a:r>
              <a:rPr lang="nb-NO" kern="0" dirty="0"/>
              <a:t>I tillegg skal helsepersonell gi tilpasset informasjon om den voksnes tilstand. </a:t>
            </a:r>
            <a:br>
              <a:rPr lang="nb-NO" kern="0" dirty="0">
                <a:cs typeface="+mn-lt"/>
              </a:rPr>
            </a:br>
            <a:endParaRPr lang="nb-NO" kern="0" dirty="0"/>
          </a:p>
          <a:p>
            <a:pPr>
              <a:lnSpc>
                <a:spcPct val="114999"/>
              </a:lnSpc>
              <a:spcBef>
                <a:spcPct val="0"/>
              </a:spcBef>
              <a:defRPr/>
            </a:pPr>
            <a:r>
              <a:rPr lang="nb-NO" kern="0" dirty="0"/>
              <a:t>Mange voksne som trenger akutt medisinsk eller psykiatrisk hjelp har omsorg for barn under 18 år. </a:t>
            </a:r>
            <a:br>
              <a:rPr lang="nb-NO" kern="0" dirty="0">
                <a:cs typeface="+mn-lt"/>
              </a:rPr>
            </a:br>
            <a:r>
              <a:rPr lang="nb-NO" kern="0" dirty="0"/>
              <a:t>Man regner med at barn under 18 år er tilstede på hentestedet i ca. 20 % av alle utrykninger når tilstander er vurdert som alvorlig. (Fra NIMN)</a:t>
            </a:r>
            <a:endParaRPr lang="nb-NO" kern="0" dirty="0">
              <a:cs typeface="Calibri"/>
            </a:endParaRPr>
          </a:p>
          <a:p>
            <a:pPr>
              <a:lnSpc>
                <a:spcPct val="114999"/>
              </a:lnSpc>
              <a:spcBef>
                <a:spcPct val="0"/>
              </a:spcBef>
              <a:defRPr/>
            </a:pPr>
            <a:br>
              <a:rPr lang="nb-NO" kern="0" dirty="0">
                <a:cs typeface="+mn-lt"/>
              </a:rPr>
            </a:br>
            <a:br>
              <a:rPr lang="nb-NO" kern="0" dirty="0">
                <a:cs typeface="+mn-lt"/>
              </a:rPr>
            </a:br>
            <a:br>
              <a:rPr lang="nb-NO" kern="0" dirty="0">
                <a:cs typeface="+mn-lt"/>
              </a:rPr>
            </a:br>
            <a:endParaRPr lang="nb-NO" kern="0" dirty="0">
              <a:cs typeface="Calibri"/>
            </a:endParaRPr>
          </a:p>
          <a:p>
            <a:pPr>
              <a:lnSpc>
                <a:spcPct val="114999"/>
              </a:lnSpc>
              <a:spcBef>
                <a:spcPct val="0"/>
              </a:spcBef>
              <a:buFont typeface="Symbol" panose="05050102010706020507" pitchFamily="18" charset="2"/>
              <a:defRPr/>
            </a:pPr>
            <a:endParaRPr lang="nb-NO" kern="0" dirty="0">
              <a:latin typeface="Verdana"/>
              <a:ea typeface="Verdana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937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kern="0" dirty="0"/>
              <a:t>I kommunikasjonen både med barn og voksne bør vi også fange opp om det kan foreligge omsorgssvikt. </a:t>
            </a:r>
            <a:endParaRPr lang="en-US" kern="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kern="0" dirty="0"/>
              <a:t>Det kan vi gjøre ved å stille noen ekstra spørsmål, dersom vi får en dårlig magefølelse underveis i samtalen (særlig viktig ved rus/vold/psykiatri).</a:t>
            </a:r>
            <a:endParaRPr lang="nb-NO" kern="0" dirty="0"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kern="0" dirty="0"/>
          </a:p>
          <a:p>
            <a:pPr>
              <a:lnSpc>
                <a:spcPct val="150000"/>
              </a:lnSpc>
            </a:pPr>
            <a:r>
              <a:rPr lang="nb-NO" i="1" kern="0" dirty="0"/>
              <a:t>«Du finner det du leter etter»  </a:t>
            </a:r>
            <a:r>
              <a:rPr lang="nb-NO" i="0" kern="0" dirty="0"/>
              <a:t>er sitat fra </a:t>
            </a:r>
            <a:r>
              <a:rPr lang="nb-NO" kern="0" dirty="0"/>
              <a:t>boka «Barn som pårørende i akutt-situasjoner» av Anne Kristine Bergem (forside på lysbildet)</a:t>
            </a:r>
            <a:endParaRPr lang="en-US" kern="0" dirty="0"/>
          </a:p>
          <a:p>
            <a:pPr>
              <a:lnSpc>
                <a:spcPct val="150000"/>
              </a:lnSpc>
            </a:pPr>
            <a:endParaRPr lang="nb-NO" kern="0" dirty="0"/>
          </a:p>
          <a:p>
            <a:r>
              <a:rPr lang="nb-NO" kern="0" dirty="0"/>
              <a:t>(Bakgrunnsinformasjon til foreleser: </a:t>
            </a:r>
            <a:endParaRPr lang="en-US" kern="0" dirty="0"/>
          </a:p>
          <a:p>
            <a:r>
              <a:rPr lang="nb-NO" kern="0" dirty="0"/>
              <a:t>Lovverk: Helsepersonell har plikt til å kartlegge om barn er tilstede og det er behov for spesielle omsorgstiltak når voksne er syke (Helsepersonelloven § 10 a.) </a:t>
            </a:r>
            <a:endParaRPr lang="en-US" kern="0" dirty="0">
              <a:cs typeface="Calibri"/>
            </a:endParaRPr>
          </a:p>
          <a:p>
            <a:r>
              <a:rPr lang="nb-NO" kern="0" dirty="0"/>
              <a:t>I tillegg har helsepersonell opplysningsplikt til barnevernet uten hinder av taushetsplikten dersom en har avdekket eller mistenker omsorgssvikt. (Helsepersonelloven § 33))</a:t>
            </a:r>
            <a:endParaRPr lang="en-US" kern="0" dirty="0"/>
          </a:p>
          <a:p>
            <a:pPr>
              <a:lnSpc>
                <a:spcPct val="150000"/>
              </a:lnSpc>
            </a:pPr>
            <a:endParaRPr lang="nb-NO" kern="0" dirty="0"/>
          </a:p>
          <a:p>
            <a:endParaRPr lang="nb-NO" kern="0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b-NO" kern="0" dirty="0">
              <a:latin typeface="Verdana"/>
              <a:ea typeface="Verdana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4589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Kort summing</a:t>
            </a:r>
            <a:r>
              <a:rPr lang="nb-NO" baseline="0" dirty="0"/>
              <a:t> i små grupper.</a:t>
            </a:r>
            <a:r>
              <a:rPr lang="nb-NO" dirty="0"/>
              <a:t> </a:t>
            </a:r>
            <a:endParaRPr lang="nb-NO" baseline="0" dirty="0"/>
          </a:p>
          <a:p>
            <a:r>
              <a:rPr lang="nb-NO" baseline="0" dirty="0"/>
              <a:t>Få frem innspill i plenum etterpå</a:t>
            </a:r>
            <a:endParaRPr lang="nb-NO" dirty="0">
              <a:cs typeface="Calibri"/>
            </a:endParaRPr>
          </a:p>
          <a:p>
            <a:r>
              <a:rPr lang="nb-NO" dirty="0"/>
              <a:t>– maks 4 minutter totalt</a:t>
            </a:r>
          </a:p>
          <a:p>
            <a:endParaRPr lang="nb-NO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7280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Da skal vi gå over til å snakke om kommunikasjon med eldre via telefon. </a:t>
            </a:r>
            <a:endParaRPr lang="en-US"/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Forslag: </a:t>
            </a:r>
            <a:endParaRPr lang="nb-NO"/>
          </a:p>
          <a:p>
            <a:pPr marL="171450" indent="-171450">
              <a:buFont typeface="Arial"/>
              <a:buChar char="•"/>
            </a:pPr>
            <a:r>
              <a:rPr lang="nb-NO">
                <a:cs typeface="Calibri"/>
              </a:rPr>
              <a:t>Dårlig hørsel </a:t>
            </a:r>
          </a:p>
          <a:p>
            <a:pPr marL="171450" indent="-171450">
              <a:buFont typeface="Arial"/>
              <a:buChar char="•"/>
            </a:pPr>
            <a:r>
              <a:rPr lang="nb-NO">
                <a:cs typeface="Calibri"/>
              </a:rPr>
              <a:t>Er alene</a:t>
            </a:r>
          </a:p>
          <a:p>
            <a:pPr marL="171450" indent="-171450">
              <a:buFont typeface="Arial"/>
              <a:buChar char="•"/>
            </a:pPr>
            <a:r>
              <a:rPr lang="nb-NO">
                <a:cs typeface="Calibri"/>
              </a:rPr>
              <a:t>Vil ikke være til bry</a:t>
            </a:r>
          </a:p>
          <a:p>
            <a:pPr marL="171450" indent="-171450">
              <a:buFont typeface="Arial"/>
              <a:buChar char="•"/>
            </a:pPr>
            <a:r>
              <a:rPr lang="nb-NO">
                <a:cs typeface="Calibri"/>
              </a:rPr>
              <a:t>…...........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311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Naturlige endringer som kommer med økende alder kan gi ulike kommunikasjonsutfordringer.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Evnen til å oppfatte språk blir en større utfordring enn tidligere, noe som kan skyldes tap av hørsel.</a:t>
            </a:r>
            <a:endParaRPr lang="nb-NO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at eldre sjeldnere uttrykker tydelig hvordan de føler seg, krever at helsepersonell må være flinke til å lytte, så de fanger opp hintene som kan kommer under samtalen. Dette vil naturligvis være ekstra utfordrende når kommunikasjonen foregår via telefon.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 lytting er igjen et nøkkelord.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3207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man skal kontakte legevakt, og når AMK bør kontaktes, er ikke like opplagt for alle. Dette gjelder ikke bare eldre.</a:t>
            </a:r>
            <a:r>
              <a:rPr lang="nb-NO" dirty="0"/>
              <a:t>  </a:t>
            </a: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Pasienten har behov for å slippe å måtte ta ansvar for informasjonsformidling mellom de ulike tjenestene.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(Til sitatet):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kan også anta at det er mange i den eldre generasjon som har høy terskel for å ringe etter ambulanse</a:t>
            </a:r>
            <a:r>
              <a:rPr lang="nb-NO" dirty="0"/>
              <a:t> og at de heller kontakter andre som pårørende, benytter trygghetsalarm o.l.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0538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er flere ting som er viktig</a:t>
            </a:r>
            <a:r>
              <a:rPr lang="nb-NO" baseline="0" dirty="0"/>
              <a:t> å være klar over når vi snakker med, eller kartlegger situasjonen hos eldre. </a:t>
            </a:r>
          </a:p>
          <a:p>
            <a:endParaRPr lang="nb-NO" b="1" baseline="0" dirty="0"/>
          </a:p>
          <a:p>
            <a:r>
              <a:rPr lang="nb-NO" b="1" baseline="0" dirty="0"/>
              <a:t>De kan ha atypiske symptomer, </a:t>
            </a:r>
            <a:r>
              <a:rPr lang="nb-NO" b="0" baseline="0" dirty="0"/>
              <a:t>for eksempel har </a:t>
            </a:r>
          </a:p>
          <a:p>
            <a:r>
              <a:rPr lang="nb-NO" b="0" baseline="0" dirty="0"/>
              <a:t>	2 av 5 kan ha infeksjon uten feber  </a:t>
            </a:r>
          </a:p>
          <a:p>
            <a:r>
              <a:rPr lang="nb-NO" b="0" baseline="0" dirty="0"/>
              <a:t>	1 av 3 kan ha hjerteinfarkt uten klassiske symptomer</a:t>
            </a:r>
          </a:p>
          <a:p>
            <a:r>
              <a:rPr lang="nb-NO" b="0" baseline="0" dirty="0"/>
              <a:t>De kan også ha avvikende normalverdier – for eksempel hvis de går på betablokkere</a:t>
            </a:r>
          </a:p>
          <a:p>
            <a:r>
              <a:rPr lang="nb-NO" b="0" baseline="0" dirty="0"/>
              <a:t>(Hentet fra: </a:t>
            </a:r>
            <a:r>
              <a:rPr lang="nb-NO" dirty="0" err="1">
                <a:hlinkClick r:id="rId3"/>
              </a:rPr>
              <a:t>Webinar</a:t>
            </a:r>
            <a:r>
              <a:rPr lang="nb-NO" dirty="0">
                <a:hlinkClick r:id="rId3"/>
              </a:rPr>
              <a:t> om telefonvurdering av eldre – </a:t>
            </a:r>
            <a:r>
              <a:rPr lang="nb-NO" dirty="0" err="1">
                <a:hlinkClick r:id="rId3"/>
              </a:rPr>
              <a:t>KoKom</a:t>
            </a:r>
            <a:r>
              <a:rPr lang="nb-NO" dirty="0"/>
              <a:t>, 2022)</a:t>
            </a:r>
            <a:endParaRPr lang="nb-NO" b="0" baseline="0" dirty="0"/>
          </a:p>
          <a:p>
            <a:endParaRPr lang="nb-NO" baseline="0" dirty="0"/>
          </a:p>
          <a:p>
            <a:r>
              <a:rPr lang="nb-NO" baseline="0" dirty="0"/>
              <a:t>Operatør bør få frem </a:t>
            </a:r>
            <a:r>
              <a:rPr lang="nb-NO" b="1" baseline="0" dirty="0"/>
              <a:t>relevante endringer ut fra den </a:t>
            </a:r>
            <a:r>
              <a:rPr lang="nb-NO" b="1" baseline="0" dirty="0" err="1"/>
              <a:t>eldres</a:t>
            </a:r>
            <a:r>
              <a:rPr lang="nb-NO" b="1" baseline="0" dirty="0"/>
              <a:t> normale tilstand</a:t>
            </a:r>
            <a:r>
              <a:rPr lang="nb-NO" baseline="0" dirty="0"/>
              <a:t>.</a:t>
            </a:r>
          </a:p>
          <a:p>
            <a:r>
              <a:rPr lang="nb-NO" baseline="0" dirty="0"/>
              <a:t>Da kan det være nyttig å snakke med pårørende, i tillegg til pasienten.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2557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- Les fra lysbildet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2247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Kort summing</a:t>
            </a:r>
            <a:r>
              <a:rPr lang="nb-NO" baseline="0" dirty="0"/>
              <a:t> i små grupper.</a:t>
            </a:r>
            <a:r>
              <a:rPr lang="nb-NO" dirty="0"/>
              <a:t> </a:t>
            </a:r>
            <a:endParaRPr lang="nb-NO" baseline="0" dirty="0"/>
          </a:p>
          <a:p>
            <a:r>
              <a:rPr lang="nb-NO" baseline="0" dirty="0"/>
              <a:t>Få frem noen innspill i plenum etterpå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maks 4 minutter totalt.</a:t>
            </a:r>
            <a:endParaRPr lang="nb-NO" baseline="0" dirty="0">
              <a:cs typeface="Calibri"/>
            </a:endParaRPr>
          </a:p>
          <a:p>
            <a:endParaRPr lang="nb-NO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Forslag til svar og 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ips: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om å få snakke med kona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 åpne spørsmål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det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noen andre på stedet du kan snakke med?</a:t>
            </a:r>
            <a:br>
              <a:rPr lang="nb-NO" sz="1200" kern="1200" dirty="0">
                <a:effectLst/>
                <a:cs typeface="+mn-lt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en mannlig kollega overta samtalen som har dypere stemme… om man har vakt med en mann.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/>
              </a:rPr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Det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fungert bra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en reell case.</a:t>
            </a:r>
            <a:r>
              <a:rPr lang="nb-NO" dirty="0"/>
              <a:t> 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 du få en kollega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nb-NO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medlytt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977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altLang="nb-NO" dirty="0">
                <a:cs typeface="Calibri"/>
              </a:rPr>
              <a:t>Fyll inn aktuell dato</a:t>
            </a:r>
            <a:endParaRPr lang="nb-NO" alt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634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Da går vi over til det tredje temaet denne timen: kommunikasjon med minoritetsspråklige. </a:t>
            </a:r>
            <a:endParaRPr lang="en-US"/>
          </a:p>
          <a:p>
            <a:r>
              <a:rPr lang="nb-NO">
                <a:cs typeface="Calibri"/>
              </a:rPr>
              <a:t>Forslag: </a:t>
            </a:r>
            <a:endParaRPr lang="nb-NO"/>
          </a:p>
          <a:p>
            <a:pPr marL="171450" indent="-171450">
              <a:buFont typeface="Arial"/>
              <a:buChar char="•"/>
            </a:pPr>
            <a:r>
              <a:rPr lang="nb-NO">
                <a:cs typeface="Calibri"/>
              </a:rPr>
              <a:t>Misforståelser</a:t>
            </a:r>
          </a:p>
          <a:p>
            <a:pPr marL="171450" indent="-171450">
              <a:buFont typeface="Arial"/>
              <a:buChar char="•"/>
            </a:pPr>
            <a:r>
              <a:rPr lang="nb-NO">
                <a:cs typeface="Calibri"/>
              </a:rPr>
              <a:t>Antakelser</a:t>
            </a:r>
          </a:p>
          <a:p>
            <a:pPr marL="171450" indent="-171450">
              <a:buFont typeface="Arial"/>
              <a:buChar char="•"/>
            </a:pPr>
            <a:r>
              <a:rPr lang="nb-NO">
                <a:cs typeface="Calibri"/>
              </a:rPr>
              <a:t>…..............</a:t>
            </a:r>
          </a:p>
          <a:p>
            <a:pPr marL="171450" indent="-171450">
              <a:buFont typeface="Arial"/>
              <a:buChar char="•"/>
            </a:pPr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311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treffer jevnlig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innringere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ikke kan kommunisere godt på norsk eller engelsk.</a:t>
            </a:r>
            <a:r>
              <a:rPr lang="nb-NO" dirty="0"/>
              <a:t> </a:t>
            </a:r>
            <a:endParaRPr lang="en-US" dirty="0"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kan være svært utfordrende både i akutte situasjoner, men også i situasjoner der hjelpen kan vente litt.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kan også være utfordrende når innringer er helsepersonell som snakker dårlig norsk.</a:t>
            </a:r>
            <a:r>
              <a:rPr lang="nb-NO" dirty="0"/>
              <a:t> </a:t>
            </a:r>
            <a:endParaRPr lang="nb-NO" sz="120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eksempel hvis man møter på en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meget gebrokken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på et sykehjem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eller lege i et distrikt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(fra reelle hendelser)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949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Spør deltakerne</a:t>
            </a:r>
            <a:r>
              <a:rPr lang="nb-NO" b="1" dirty="0"/>
              <a:t>: </a:t>
            </a:r>
            <a:r>
              <a:rPr lang="nb-NO" b="1" i="1" dirty="0"/>
              <a:t>Er det noen som har</a:t>
            </a:r>
            <a:r>
              <a:rPr lang="nb-NO" b="1" i="1" baseline="0" dirty="0"/>
              <a:t> hørt om Tøyen-saken?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(Trykk frem de to animasjonene </a:t>
            </a:r>
            <a:r>
              <a:rPr lang="nb-NO" b="1" i="0" baseline="0" dirty="0"/>
              <a:t>etter</a:t>
            </a:r>
            <a:r>
              <a:rPr lang="nb-NO" b="0" i="0" baseline="0" dirty="0"/>
              <a:t> at tekst nedenfor er gjennomgått)</a:t>
            </a:r>
            <a:endParaRPr lang="nb-NO" b="0" i="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Dette er</a:t>
            </a:r>
            <a:r>
              <a:rPr lang="nb-NO" baseline="0" dirty="0"/>
              <a:t> en</a:t>
            </a:r>
            <a:r>
              <a:rPr lang="nb-NO" dirty="0"/>
              <a:t> avisoverskrift</a:t>
            </a:r>
            <a:r>
              <a:rPr lang="nb-NO" baseline="0" dirty="0"/>
              <a:t> fra «Tøyen-saken» som var en stor medie-sak i 2010 – denne overskriften er fra Dagbladet.</a:t>
            </a:r>
            <a:endParaRPr lang="nb-NO" baseline="0" dirty="0">
              <a:cs typeface="Calibri"/>
            </a:endParaRPr>
          </a:p>
          <a:p>
            <a:pPr>
              <a:defRPr/>
            </a:pPr>
            <a:r>
              <a:rPr lang="nb-NO" dirty="0"/>
              <a:t>En 63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år </a:t>
            </a:r>
            <a:r>
              <a:rPr lang="nb-NO" dirty="0"/>
              <a:t>gammel dame døde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søndag 3. januar 2010 i en leilighet på Tøyen i Oslo.</a:t>
            </a:r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Samtidig ble flere familiemedlemmer lagt i håndjern av politiet utenfor huset.</a:t>
            </a:r>
            <a:endParaRPr lang="nb-NO" baseline="0" dirty="0">
              <a:cs typeface="Calibri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Ambulansepersonellet kom fram til leiligheten på Tøyen 24 minutter etter første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nødanrop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 familien. </a:t>
            </a:r>
            <a:r>
              <a:rPr lang="nb-NO" dirty="0"/>
              <a:t>Kvinnen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 da død.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Familien ringte inn ni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nødanrop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 AMK-sentralen, men operatørene oppfattet telefonkontakten med familien som så truende at ambulansepersonellet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stedet ble bedt om ikke å gå inn i leiligheten før politiet kom.</a:t>
            </a:r>
            <a:r>
              <a:rPr lang="nb-NO" dirty="0"/>
              <a:t> </a:t>
            </a:r>
            <a:endParaRPr lang="nb-NO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(Link til sak fra Dagbladet:</a:t>
            </a:r>
            <a:r>
              <a:rPr lang="nb-NO" baseline="0" dirty="0"/>
              <a:t> </a:t>
            </a:r>
            <a:r>
              <a:rPr lang="nb-NO" dirty="0">
                <a:hlinkClick r:id="rId3"/>
              </a:rPr>
              <a:t>«Tror du andre nordmenn holder på sånn som dere holder på der» (dagbladet.no)</a:t>
            </a:r>
            <a:r>
              <a:rPr lang="nb-NO" dirty="0"/>
              <a:t> )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6316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Sitatene her er hentet fra Helsetilsynets oppfølging av Tøyen-saken (Les fra lysbildet).</a:t>
            </a:r>
          </a:p>
          <a:p>
            <a:pPr>
              <a:defRPr/>
            </a:pPr>
            <a:endParaRPr lang="nb-NO" dirty="0"/>
          </a:p>
          <a:p>
            <a:pPr>
              <a:defRPr/>
            </a:pPr>
            <a:r>
              <a:rPr lang="nb-NO" dirty="0"/>
              <a:t>Hva</a:t>
            </a:r>
            <a:r>
              <a:rPr lang="nb-NO" baseline="0" dirty="0"/>
              <a:t> med operatørperspektivet:</a:t>
            </a:r>
            <a:r>
              <a:rPr lang="nb-NO" dirty="0"/>
              <a:t> </a:t>
            </a:r>
            <a:endParaRPr lang="nb-NO" baseline="0" dirty="0"/>
          </a:p>
          <a:p>
            <a:pPr marL="171450" lvl="0" indent="-171450">
              <a:buFontTx/>
              <a:buChar char="-"/>
              <a:defRPr/>
            </a:pPr>
            <a:r>
              <a:rPr lang="nb-NO" baseline="0" dirty="0"/>
              <a:t>Det var en travel vakt med lav bemanning</a:t>
            </a:r>
            <a:endParaRPr lang="nb-NO" baseline="0" dirty="0">
              <a:cs typeface="Calibri"/>
            </a:endParaRPr>
          </a:p>
          <a:p>
            <a:pPr marL="171450" lvl="0" indent="-171450">
              <a:buFontTx/>
              <a:buChar char="-"/>
              <a:defRPr/>
            </a:pPr>
            <a:r>
              <a:rPr lang="nb-NO" baseline="0" dirty="0"/>
              <a:t>Operatøren gikk dobbelvakt</a:t>
            </a:r>
            <a:endParaRPr lang="nb-NO" baseline="0" dirty="0">
              <a:cs typeface="Calibri"/>
            </a:endParaRPr>
          </a:p>
          <a:p>
            <a:pPr marL="171450" lvl="0" indent="-171450">
              <a:buFontTx/>
              <a:buChar char="-"/>
              <a:defRPr/>
            </a:pPr>
            <a:r>
              <a:rPr lang="nb-NO" baseline="0" dirty="0"/>
              <a:t>Operatøren hadde nettopp vært med i en alvorlig hendelse og ble hentet ut fra </a:t>
            </a:r>
            <a:r>
              <a:rPr lang="nb-NO" baseline="0" dirty="0" err="1"/>
              <a:t>debrief</a:t>
            </a:r>
            <a:r>
              <a:rPr lang="nb-NO" baseline="0" dirty="0"/>
              <a:t> som ikke var avsluttet, da hen fikk denne samtalen</a:t>
            </a:r>
            <a:endParaRPr lang="nb-NO" dirty="0">
              <a:cs typeface="Calibri"/>
            </a:endParaRPr>
          </a:p>
          <a:p>
            <a:pPr marL="0" lvl="0" indent="0">
              <a:buFont typeface="+mj-lt"/>
              <a:buNone/>
              <a:defRPr/>
            </a:pPr>
            <a:endParaRPr lang="nb-NO" dirty="0"/>
          </a:p>
          <a:p>
            <a:pPr>
              <a:defRPr/>
            </a:pPr>
            <a:r>
              <a:rPr lang="nb-NO" dirty="0"/>
              <a:t>Vi er bare mennesker,</a:t>
            </a:r>
            <a:r>
              <a:rPr lang="nb-NO" baseline="0" dirty="0"/>
              <a:t> og</a:t>
            </a:r>
            <a:r>
              <a:rPr lang="nb-NO" dirty="0"/>
              <a:t> vi må ha fokus på</a:t>
            </a:r>
            <a:r>
              <a:rPr lang="nb-NO" baseline="0" dirty="0"/>
              <a:t> at</a:t>
            </a:r>
            <a:r>
              <a:rPr lang="nb-NO" dirty="0"/>
              <a:t> ivaretakelse er viktig for å forebygge at operatører blir enten provosert, avflatet og ikke klarer /ønsker å ivareta innringer. </a:t>
            </a:r>
            <a:endParaRPr lang="nb-NO" dirty="0">
              <a:cs typeface="Calibri"/>
            </a:endParaRPr>
          </a:p>
          <a:p>
            <a:pPr marL="0" lvl="0" indent="0">
              <a:buFont typeface="+mj-lt"/>
              <a:buNone/>
              <a:defRPr/>
            </a:pPr>
            <a:endParaRPr lang="nb-NO" dirty="0"/>
          </a:p>
          <a:p>
            <a:pPr marL="0" lvl="0" indent="0">
              <a:buFont typeface="+mj-lt"/>
              <a:buNone/>
              <a:defRPr/>
            </a:pPr>
            <a:r>
              <a:rPr lang="nb-NO" dirty="0"/>
              <a:t>(Fra:</a:t>
            </a:r>
            <a:r>
              <a:rPr lang="nb-NO" baseline="0" dirty="0"/>
              <a:t> https://www.helsetilsynet.no/historisk-arkiv/avgjoerelser-i-tilsynssaker-og-rapporter-etter-alvorlige-hendelser/avslutning-av-tilsynssak-amk-operator/ )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9721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r>
              <a:rPr lang="nb-NO" dirty="0"/>
              <a:t>Mange ord kan være vanskelige å forklare og å oversette for innringerne, som for eksempel smerter, rier eller mengde blødning</a:t>
            </a:r>
            <a:endParaRPr lang="en-US" dirty="0"/>
          </a:p>
          <a:p>
            <a:pPr marL="457200" indent="-457200">
              <a:buAutoNum type="arabicPeriod"/>
              <a:defRPr/>
            </a:pPr>
            <a:endParaRPr lang="nb-NO" dirty="0"/>
          </a:p>
          <a:p>
            <a:pPr marL="457200" indent="-457200">
              <a:buAutoNum type="arabicPeriod"/>
              <a:defRPr/>
            </a:pPr>
            <a:r>
              <a:rPr lang="nb-NO" dirty="0"/>
              <a:t>Bokstavene æ, ø og å brukes kun i skandinaviske språk og vil være ukjente for mange </a:t>
            </a:r>
            <a:endParaRPr lang="en-US" dirty="0"/>
          </a:p>
          <a:p>
            <a:pPr marL="457200" indent="-457200">
              <a:buAutoNum type="arabicPeriod"/>
              <a:defRPr/>
            </a:pPr>
            <a:endParaRPr lang="nb-NO" dirty="0"/>
          </a:p>
          <a:p>
            <a:pPr marL="457200" indent="-457200">
              <a:buAutoNum type="arabicPeriod"/>
              <a:defRPr/>
            </a:pPr>
            <a:r>
              <a:rPr lang="nb-NO" dirty="0"/>
              <a:t>Hvis man vet hvilket språk innringer snakker kan det være helt essensielt å få tolkehjelp der det er praktisk gjennomførbart</a:t>
            </a:r>
            <a:endParaRPr lang="en-US" dirty="0"/>
          </a:p>
          <a:p>
            <a:pPr marL="171450" indent="-171450">
              <a:buFont typeface="Arial" panose="020F0302020204030204"/>
              <a:buChar char="•"/>
              <a:defRPr/>
            </a:pPr>
            <a:endParaRPr lang="nb-NO" dirty="0"/>
          </a:p>
          <a:p>
            <a:pPr marL="0" indent="0">
              <a:buFont typeface="Arial" panose="020F0302020204030204"/>
              <a:buNone/>
              <a:defRPr/>
            </a:pPr>
            <a:r>
              <a:rPr lang="nb-NO" dirty="0"/>
              <a:t>Bruk av tolk vil i en del situasjoner være nødvendig og viktig.</a:t>
            </a:r>
            <a:endParaRPr lang="en-US" dirty="0"/>
          </a:p>
          <a:p>
            <a:pPr marL="171450" indent="-171450">
              <a:buFont typeface="Arial" panose="020F0302020204030204"/>
              <a:buChar char="•"/>
              <a:defRPr/>
            </a:pPr>
            <a:r>
              <a:rPr lang="nb-NO" dirty="0"/>
              <a:t>Ifølge pasientrettighetsloven kan minoritetsspråklige brukere ha rett til tolk. </a:t>
            </a:r>
            <a:endParaRPr lang="en-US" dirty="0"/>
          </a:p>
          <a:p>
            <a:pPr marL="171450" indent="-171450">
              <a:buFont typeface="Arial" panose="020F0302020204030204"/>
              <a:buChar char="•"/>
              <a:defRPr/>
            </a:pPr>
            <a:r>
              <a:rPr lang="nb-NO" dirty="0"/>
              <a:t>Det er helsepersonellet som har ansvar for å skaffe tolk.</a:t>
            </a:r>
            <a:endParaRPr lang="en-US" dirty="0"/>
          </a:p>
          <a:p>
            <a:pPr marL="0" indent="0">
              <a:buFont typeface="Arial" panose="020F0302020204030204"/>
              <a:buNone/>
              <a:defRPr/>
            </a:pPr>
            <a:r>
              <a:rPr lang="nb-NO" dirty="0"/>
              <a:t>(</a:t>
            </a:r>
            <a:r>
              <a:rPr lang="nb-NO" u="sng" dirty="0">
                <a:hlinkClick r:id="rId3"/>
              </a:rPr>
              <a:t>Lov om pasient- og brukerrettigheter (pasient- og brukerrettighetsloven) - Kapittel 3. Rett til medvirkning og informasjon – Lovdata</a:t>
            </a:r>
            <a:r>
              <a:rPr lang="nb-NO" u="sng" dirty="0"/>
              <a:t>)</a:t>
            </a:r>
            <a:endParaRPr lang="nb-NO" dirty="0"/>
          </a:p>
          <a:p>
            <a:pPr marL="171450" indent="-171450">
              <a:buFont typeface="Arial" panose="020F0302020204030204"/>
              <a:buChar char="•"/>
              <a:defRPr/>
            </a:pPr>
            <a:endParaRPr lang="nb-NO" dirty="0"/>
          </a:p>
          <a:p>
            <a:pPr marL="0" indent="0">
              <a:buFont typeface="Arial" panose="020F0302020204030204"/>
              <a:buNone/>
              <a:defRPr/>
            </a:pPr>
            <a:r>
              <a:rPr lang="nb-NO" dirty="0"/>
              <a:t>Alle AMK og LVS skal ha tilgang på tolketjenester hele døgnet</a:t>
            </a:r>
            <a:endParaRPr lang="en-US" dirty="0"/>
          </a:p>
          <a:p>
            <a:pPr marL="171450" indent="-171450">
              <a:buFont typeface="Arial" panose="020F0302020204030204"/>
              <a:buChar char="•"/>
              <a:defRPr/>
            </a:pPr>
            <a:r>
              <a:rPr lang="nb-NO" dirty="0"/>
              <a:t>Dere må lokalt undersøke hvilke avtaler dere har og hvordan de brukes (det finnes ulike tolketilbydere) </a:t>
            </a:r>
            <a:endParaRPr lang="en-US" dirty="0"/>
          </a:p>
          <a:p>
            <a:pPr>
              <a:defRPr/>
            </a:pPr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5549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en nødsamtale kan det få kritiske konsekvenser hvis man bare antar at gjensidig forståelse er etablert. </a:t>
            </a:r>
            <a:endParaRPr lang="en-US" dirty="0"/>
          </a:p>
          <a:p>
            <a:endParaRPr lang="nb-NO"/>
          </a:p>
          <a:p>
            <a:endParaRPr lang="nb-NO">
              <a:cs typeface="Calibri"/>
            </a:endParaRPr>
          </a:p>
          <a:p>
            <a:endParaRPr lang="nb-NO"/>
          </a:p>
          <a:p>
            <a:br>
              <a:rPr lang="nb-NO" dirty="0">
                <a:cs typeface="+mn-lt"/>
              </a:rPr>
            </a:br>
            <a:endParaRPr lang="nb-NO"/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65867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2-4 sammen i</a:t>
            </a:r>
            <a:r>
              <a:rPr lang="nb-NO" baseline="0" dirty="0"/>
              <a:t> grupper – gis 2 minutter til å summe sammen.</a:t>
            </a:r>
          </a:p>
          <a:p>
            <a:r>
              <a:rPr lang="nb-NO" baseline="0" dirty="0"/>
              <a:t>Be om innspill i plenum etterpå</a:t>
            </a:r>
            <a:r>
              <a:rPr lang="nb-NO" dirty="0"/>
              <a:t> (4 min. Totalt)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r>
              <a:rPr lang="nb-NO" baseline="0" dirty="0"/>
              <a:t>Tips til foreleser: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Lukket </a:t>
            </a:r>
            <a:r>
              <a:rPr lang="nb-NO" baseline="0" dirty="0"/>
              <a:t>sløyfe kommunikasjon er sentralt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Snakke rolig</a:t>
            </a:r>
            <a:endParaRPr lang="nb-NO" baseline="0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Korte og enkle setninger</a:t>
            </a:r>
            <a:endParaRPr lang="nb-NO" baseline="0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Tydelig uttale (artikulasjon)</a:t>
            </a:r>
            <a:endParaRPr lang="nb-NO" baseline="0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Noen andre på stedet som snakker norsk/engelsk</a:t>
            </a:r>
            <a:endParaRPr lang="nb-NO" baseline="0" dirty="0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Snakke engelsk hvis mulig</a:t>
            </a:r>
            <a:endParaRPr lang="nb-NO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– se flere punkt på neste lysbilde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2700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Les fra lysbildet</a:t>
            </a:r>
            <a:endParaRPr lang="nb-NO" b="0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63320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Det siste temaet vi skal innom er mennesker som fremstår ruspåvirket. </a:t>
            </a:r>
          </a:p>
          <a:p>
            <a:r>
              <a:rPr lang="nb-NO" dirty="0">
                <a:cs typeface="Calibri"/>
              </a:rPr>
              <a:t>Forslag: 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Uklare opplysninger 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Antakelser</a:t>
            </a:r>
            <a:endParaRPr lang="nb-NO" dirty="0"/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Farget av tidligere henvendelser / lignende situasjoner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Provokasjoner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.....................</a:t>
            </a:r>
          </a:p>
          <a:p>
            <a:endParaRPr lang="nb-NO" dirty="0"/>
          </a:p>
          <a:p>
            <a:r>
              <a:rPr lang="nb-NO" dirty="0"/>
              <a:t>Forslag andre sykdommer som kan fremstå som rus: 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nb-NO" dirty="0"/>
              <a:t>cerebrale hendelser</a:t>
            </a:r>
          </a:p>
          <a:p>
            <a:pPr marL="171450" indent="-171450">
              <a:buFont typeface="Arial,Sans-Serif"/>
              <a:buChar char="•"/>
            </a:pPr>
            <a:r>
              <a:rPr lang="nb-NO" dirty="0"/>
              <a:t>lavt blodsukker</a:t>
            </a:r>
          </a:p>
          <a:p>
            <a:pPr marL="171450" indent="-171450">
              <a:buFont typeface="Arial,Sans-Serif"/>
              <a:buChar char="•"/>
            </a:pPr>
            <a:r>
              <a:rPr lang="nb-NO" dirty="0"/>
              <a:t>psykisk sykdom </a:t>
            </a:r>
          </a:p>
          <a:p>
            <a:pPr marL="171450" indent="-171450">
              <a:buFont typeface="Arial,Sans-Serif"/>
              <a:buChar char="•"/>
            </a:pPr>
            <a:r>
              <a:rPr lang="nb-NO" dirty="0"/>
              <a:t>og sikkert flere…………</a:t>
            </a:r>
          </a:p>
          <a:p>
            <a:endParaRPr lang="nb-NO" dirty="0"/>
          </a:p>
          <a:p>
            <a:pPr marL="171450" indent="-171450">
              <a:buFont typeface="Arial,Sans-Serif"/>
              <a:buChar char="•"/>
            </a:pPr>
            <a:endParaRPr lang="nb-NO" dirty="0"/>
          </a:p>
          <a:p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3117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u="sng" baseline="0" dirty="0"/>
              <a:t>Ruspåvirkede har som alle andre behov for å bli trodd på og få hjelp og veiledning når de ringer</a:t>
            </a:r>
            <a:r>
              <a:rPr lang="nb-NO" baseline="0" dirty="0"/>
              <a:t>.</a:t>
            </a:r>
            <a:r>
              <a:rPr lang="nb-NO" dirty="0"/>
              <a:t> </a:t>
            </a:r>
            <a:endParaRPr lang="en-US" dirty="0"/>
          </a:p>
          <a:p>
            <a:r>
              <a:rPr lang="nb-NO" baseline="0" dirty="0"/>
              <a:t>Vi skal ta dem på alvor og forholde oss til det de sier.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pPr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 å ikke komme med noe som kan ligne en beskyldning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rus, de skal vite at de får hjelp uansett.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de føler at vi fokuserer på rusen, kan de lukke seg mer, og kommunikasjonen blir mer utfordrende.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baseline="0" dirty="0"/>
          </a:p>
          <a:p>
            <a:r>
              <a:rPr lang="nb-NO" dirty="0"/>
              <a:t> Vi må prøve å nullstille oss mellom samtalene, dette kan være krevende </a:t>
            </a:r>
            <a:r>
              <a:rPr lang="nb-NO"/>
              <a:t>og er </a:t>
            </a:r>
            <a:r>
              <a:rPr lang="nb-NO" dirty="0"/>
              <a:t>en treningssak. </a:t>
            </a:r>
            <a:endParaRPr lang="en-US" dirty="0"/>
          </a:p>
          <a:p>
            <a:endParaRPr lang="nb-NO" dirty="0"/>
          </a:p>
          <a:p>
            <a:r>
              <a:rPr lang="nb-NO" dirty="0"/>
              <a:t>Husk av du bruker mindre energi ved å forholde deg profesjonelt – jobben er uansett den samme (tidvis krevende, men også variert og spennende) </a:t>
            </a:r>
            <a:endParaRPr lang="nb-NO" dirty="0">
              <a:cs typeface="Calibri" panose="020F0502020204030204"/>
            </a:endParaRPr>
          </a:p>
          <a:p>
            <a:endParaRPr lang="nb-NO" i="1" dirty="0"/>
          </a:p>
          <a:p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000F5-96F0-416D-8593-687A0B010E0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7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Som vi har vært inne på tidligere i grunnkurset, har vi et lovfestet krav til å tilpasse kommunikasjonen:</a:t>
            </a: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(Pasient- og brukerrettighetsloven § 3-5, 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Informasjonens form: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Informasjonen skal være tilpasset mottakerens individuelle forutsetninger, som alder, modenhet, erfaring og kultur- og språkbakgrunn. </a:t>
            </a: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Informasjonen skal gis på en hensynsfull måte.</a:t>
            </a: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Personellet skal så langt som mulig sikre seg at mottakeren har forstått innholdet og betydningen av informasjonen.</a:t>
            </a:r>
          </a:p>
          <a:p>
            <a:pPr lvl="1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 </a:t>
            </a:r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https://lovdata.no/dokument/NL/lov/1999-07-02-63/KAPITTEL_3#%C2%A73-5</a:t>
            </a:r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  <a:p>
            <a:r>
              <a:rPr lang="nb-NO" dirty="0"/>
              <a:t>Vi skal i denne timen se på</a:t>
            </a:r>
            <a:r>
              <a:rPr lang="nb-NO" baseline="0" dirty="0"/>
              <a:t> hva tilpasset kommunikasjon er og litt på hvilke tilpasninger som bør gjøres til ulike grupper innringere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503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Oppsummering</a:t>
            </a:r>
            <a:r>
              <a:rPr lang="nb-NO" baseline="0"/>
              <a:t> i gruppen punkt for punkt.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Noen som har spørsmål til slutt?</a:t>
            </a: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5994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-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302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denne timen vil dere få gode tips som vil hjelpe dere å tilpasse kommunikasjonen til ulike grupper innringere;</a:t>
            </a:r>
            <a:r>
              <a:rPr lang="nb-NO" baseline="0" dirty="0"/>
              <a:t> barn, eldre og minoritetsspråklige. Vi skal også snakke om hvordan vi bør møte de som fremstår ruspåvirket</a:t>
            </a:r>
            <a:r>
              <a:rPr lang="nb-NO" dirty="0"/>
              <a:t> og mulige fallgruver man kan gå i</a:t>
            </a:r>
            <a:r>
              <a:rPr lang="nb-NO" baseline="0" dirty="0"/>
              <a:t>.</a:t>
            </a:r>
          </a:p>
          <a:p>
            <a:endParaRPr lang="nb-NO" baseline="0" dirty="0"/>
          </a:p>
          <a:p>
            <a:r>
              <a:rPr lang="nb-NO" dirty="0"/>
              <a:t>Det vi ønsker at dere sitter igjen med, er noen konkrete tips og tanker rundt</a:t>
            </a:r>
            <a:r>
              <a:rPr lang="nb-NO" baseline="0" dirty="0"/>
              <a:t> tilpasset kommunikasjon, som dere kan bruke umiddelbart i egen praksis.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r>
              <a:rPr lang="nb-NO" baseline="0" dirty="0"/>
              <a:t>Dette er en time med mye innhold, så her er det bare å følge godt med…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840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Ang. punktene på lysbildet:</a:t>
            </a:r>
            <a:r>
              <a:rPr lang="nb-NO" dirty="0"/>
              <a:t> </a:t>
            </a:r>
            <a:endParaRPr lang="nb-NO" baseline="0"/>
          </a:p>
          <a:p>
            <a:pPr marL="685800" lvl="1" indent="-228600">
              <a:buAutoNum type="arabicPeriod"/>
            </a:pPr>
            <a:r>
              <a:rPr lang="nb-NO" baseline="0" dirty="0"/>
              <a:t>Ulike samtaleteknikker har dere lært om</a:t>
            </a:r>
            <a:r>
              <a:rPr lang="nb-NO" dirty="0"/>
              <a:t> </a:t>
            </a:r>
            <a:r>
              <a:rPr lang="nb-NO" baseline="0" dirty="0"/>
              <a:t>i de forrige timene i grunnkurset</a:t>
            </a:r>
            <a:r>
              <a:rPr lang="nb-NO" dirty="0"/>
              <a:t>, for eksempel aktiv lytting og empatiske responser. </a:t>
            </a:r>
            <a:endParaRPr lang="nb-NO" baseline="0" dirty="0">
              <a:cs typeface="Calibri"/>
            </a:endParaRPr>
          </a:p>
          <a:p>
            <a:pPr lvl="1"/>
            <a:r>
              <a:rPr lang="nb-NO" dirty="0"/>
              <a:t>     </a:t>
            </a:r>
            <a:r>
              <a:rPr lang="nb-NO" baseline="0" dirty="0"/>
              <a:t> Bruk av </a:t>
            </a:r>
            <a:r>
              <a:rPr lang="nb-NO" dirty="0"/>
              <a:t>beslutningsstøtteverktøy </a:t>
            </a:r>
            <a:r>
              <a:rPr lang="nb-NO" baseline="0" dirty="0"/>
              <a:t>vil dere få egen opplæring i senere i spesialiseringsløpet.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pPr marL="457200" lvl="1" indent="0">
              <a:buNone/>
            </a:pPr>
            <a:endParaRPr lang="nb-NO" baseline="0"/>
          </a:p>
          <a:p>
            <a:pPr lvl="1"/>
            <a:r>
              <a:rPr lang="nb-NO" baseline="0" dirty="0"/>
              <a:t>2.</a:t>
            </a:r>
            <a:r>
              <a:rPr lang="nb-NO" dirty="0"/>
              <a:t>  </a:t>
            </a:r>
            <a:r>
              <a:rPr lang="nb-NO" baseline="0" dirty="0"/>
              <a:t> Hvilke tilpasninger som bør gjøres i møte med noen ulike grupper innringere skal vi snakke om i denne timen.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pPr lvl="1"/>
            <a:r>
              <a:rPr lang="nb-NO" dirty="0"/>
              <a:t>     </a:t>
            </a:r>
            <a:r>
              <a:rPr lang="nb-NO" baseline="0" dirty="0"/>
              <a:t> Kommunikasjon med mennesker i psykisk krise er tema i en egen time.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pPr marL="457200" lvl="1" indent="0">
              <a:buNone/>
            </a:pPr>
            <a:endParaRPr lang="nb-NO" baseline="0"/>
          </a:p>
          <a:p>
            <a:pPr lvl="1"/>
            <a:r>
              <a:rPr lang="nb-NO" baseline="0" dirty="0"/>
              <a:t>3.</a:t>
            </a:r>
            <a:r>
              <a:rPr lang="nb-NO" dirty="0"/>
              <a:t>  </a:t>
            </a:r>
            <a:r>
              <a:rPr lang="nb-NO" baseline="0" dirty="0"/>
              <a:t> Ny informasjon krever ofte spontane tilpasninger underveis i samtalene.</a:t>
            </a:r>
            <a:endParaRPr lang="nb-NO" baseline="0" dirty="0">
              <a:cs typeface="Calibri"/>
            </a:endParaRPr>
          </a:p>
          <a:p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r>
              <a:rPr lang="nb-NO" baseline="0" dirty="0"/>
              <a:t>Å omsette teori til praksis krever øvelse – dette må dere øve på i sentralene.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pPr marL="0" indent="0">
              <a:buNone/>
            </a:pPr>
            <a:r>
              <a:rPr lang="nb-NO" baseline="0" dirty="0"/>
              <a:t>Simulering er en god måte å øve på, både i </a:t>
            </a:r>
            <a:r>
              <a:rPr lang="nb-NO" baseline="0" dirty="0" err="1"/>
              <a:t>fht</a:t>
            </a:r>
            <a:r>
              <a:rPr lang="nb-NO" baseline="0" dirty="0"/>
              <a:t> struktur og det å tilpasset kommunikasjonen.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8246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skal først snakke litt om kommunikasjon med barn via telefon. </a:t>
            </a:r>
            <a:endParaRPr lang="en-US" dirty="0"/>
          </a:p>
          <a:p>
            <a:r>
              <a:rPr lang="nb-NO" dirty="0">
                <a:cs typeface="Calibri"/>
              </a:rPr>
              <a:t>Be om innspill i plenum fra </a:t>
            </a:r>
            <a:r>
              <a:rPr lang="nb-NO" u="sng" dirty="0">
                <a:cs typeface="Calibri"/>
              </a:rPr>
              <a:t>alle</a:t>
            </a:r>
            <a:r>
              <a:rPr lang="nb-NO" dirty="0">
                <a:cs typeface="Calibri" panose="020F0502020204030204"/>
              </a:rPr>
              <a:t> deltakerne (hvis mulig) - dette er for å få i gang alle med kommunikasjon fra start. </a:t>
            </a:r>
            <a:endParaRPr lang="nb-NO" dirty="0"/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Forslag til foreleser: 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Varierende med alder og situasjon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Vanskelig å svare på adresse </a:t>
            </a:r>
          </a:p>
          <a:p>
            <a:pPr marL="171450" indent="-171450">
              <a:buFont typeface="Arial"/>
              <a:buChar char="•"/>
            </a:pPr>
            <a:r>
              <a:rPr lang="nb-NO" dirty="0">
                <a:cs typeface="Calibri"/>
              </a:rPr>
              <a:t>Utfordrende å få oversikt</a:t>
            </a:r>
          </a:p>
          <a:p>
            <a:pPr marL="0" indent="0">
              <a:buFont typeface="Arial"/>
              <a:buNone/>
            </a:pPr>
            <a:r>
              <a:rPr lang="nb-NO" dirty="0">
                <a:cs typeface="Calibri"/>
              </a:rPr>
              <a:t>Hvordan bør du møte utfordringene – se de neste lysbildene.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82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Barn har på</a:t>
            </a:r>
            <a:r>
              <a:rPr lang="nb-NO" baseline="0"/>
              <a:t> samme måte som voksne behov for å bli trodd på og få hjelp og veiledning når de ringer til oss.</a:t>
            </a:r>
            <a:r>
              <a:rPr lang="nb-NO"/>
              <a:t> </a:t>
            </a:r>
            <a:endParaRPr lang="en-US"/>
          </a:p>
          <a:p>
            <a:endParaRPr lang="nb-NO" baseline="0"/>
          </a:p>
          <a:p>
            <a:pPr fontAlgn="ctr"/>
            <a:r>
              <a:rPr lang="nb-NO" baseline="0"/>
              <a:t>Ungdommene på bildet fikk hjelp da 1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år gamle Mikael (til venstre på bildet) fikk hjertestans under løpetrening med vennene sine. Han ble reddet takket være vennene som raskt ringte 113 og gjennomførte gjenoppliving i god dialog med operatøren. </a:t>
            </a:r>
          </a:p>
          <a:p>
            <a:pPr fontAlgn="ctr"/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skjedde i april 2020 </a:t>
            </a:r>
          </a:p>
          <a:p>
            <a:pPr fontAlgn="ctr"/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(Fra </a:t>
            </a:r>
            <a:r>
              <a:rPr lang="nb-NO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https://www.nrk.no/vestfoldogtelemark/xl/14-aring-fikk-hjertestans-pa-fotballbanen-_-heldigvis-kunne-vennene-forstehjelp-1.15026294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29.09.20)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0874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Starten av</a:t>
            </a:r>
            <a:r>
              <a:rPr lang="nb-NO" baseline="0" dirty="0"/>
              <a:t> en telefonsamtale med et barn kan vi se for oss som et vindu som er på gløtt – dersom vi overtar samtalen for mye/for fort kan vinduet til nøkkelinformasjon lukkes. </a:t>
            </a:r>
          </a:p>
          <a:p>
            <a:r>
              <a:rPr lang="nb-NO" dirty="0"/>
              <a:t>Dette</a:t>
            </a:r>
            <a:r>
              <a:rPr lang="nb-NO" baseline="0" dirty="0"/>
              <a:t> handler om </a:t>
            </a:r>
            <a:r>
              <a:rPr lang="nb-NO" u="sng" baseline="0" dirty="0"/>
              <a:t>a</a:t>
            </a:r>
            <a:r>
              <a:rPr lang="nb-NO" u="sng" dirty="0"/>
              <a:t>ktiv</a:t>
            </a:r>
            <a:r>
              <a:rPr lang="nb-NO" u="sng" baseline="0" dirty="0"/>
              <a:t> lytting </a:t>
            </a:r>
            <a:r>
              <a:rPr lang="nb-NO" baseline="0" dirty="0"/>
              <a:t>og å finne ut </a:t>
            </a:r>
            <a:r>
              <a:rPr lang="nb-NO" u="sng" baseline="0" dirty="0"/>
              <a:t>hvor barnets oppmerksomhetsfokus </a:t>
            </a:r>
            <a:r>
              <a:rPr lang="nb-NO" baseline="0" dirty="0"/>
              <a:t>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lang="nb-NO" dirty="0"/>
              <a:t>Spør tidlig om barnets alder.</a:t>
            </a:r>
            <a:endParaRPr lang="en-US" dirty="0"/>
          </a:p>
          <a:p>
            <a:pPr>
              <a:defRPr/>
            </a:pPr>
            <a:r>
              <a:rPr lang="nb-NO" dirty="0"/>
              <a:t>Da kan man tilpasse kommunikasjonen til barnets utgangspunkt.</a:t>
            </a:r>
            <a:endParaRPr lang="nb-NO" dirty="0">
              <a:cs typeface="Calibri"/>
            </a:endParaRPr>
          </a:p>
          <a:p>
            <a:endParaRPr lang="nb-NO" baseline="0" dirty="0"/>
          </a:p>
          <a:p>
            <a:r>
              <a:rPr lang="nb-NO" baseline="0" dirty="0"/>
              <a:t>Vi må sørge for at vi ordlegger oss slik at det gir mening for barnet, og at barnet opplever at vi vil dem vel.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9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Saker som 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kommer i media er som oftest saker hvor det har vært utfordringer rundt kommunikasjonen.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Denne saken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fra Dagbladet: 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var 2. desember 2020 at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Sepideh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Kamali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(37) var hjemme alene med sønnen David (4) i Langhus i Nordre Follo kommune utenfor Oslo. 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 han satt og så på TV og lekte, spiste hun noe mat da hun plutselig kjente en intens smerte i magen.</a:t>
            </a:r>
          </a:p>
          <a:p>
            <a:pPr marL="171450" indent="-171450">
              <a:buFontTx/>
              <a:buChar char="-"/>
            </a:pPr>
            <a:r>
              <a:rPr lang="nb-NO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var noe chili i maten som jeg ikke visste om. Jeg fikk vondt i magen med en gang, og det var en smerte jeg aldri opplevd før.</a:t>
            </a:r>
            <a:r>
              <a:rPr lang="nb-NO" i="1" dirty="0"/>
              <a:t> </a:t>
            </a:r>
            <a:endParaRPr lang="nb-NO" sz="1200" b="0" i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indent="0">
              <a:buFontTx/>
              <a:buNone/>
            </a:pPr>
            <a:r>
              <a:rPr lang="nb-NO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 en skala fra 1-10 var det 9,5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sier hun til Dagbladet.</a:t>
            </a:r>
          </a:p>
          <a:p>
            <a:pPr marL="0" indent="0">
              <a:buFontTx/>
              <a:buNone/>
            </a:pP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er det tydelig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operatøren må ha misforstått situasjonen.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000F5-96F0-416D-8593-687A0B010E01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378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255C-BECA-4303-B3E0-D06B1972B466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043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FE86-1159-401C-ADF6-98D8EF769094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284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8AA2-F913-48C7-A0E4-C2F1D96FF1BD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252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64E5-006A-4113-89CE-64C57AA29637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0793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08D8-2D71-4FB0-9EBD-9B0F02FF5A4F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6929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639BC-DFED-4F4A-8D67-95CEBF21D990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071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7A2-9F84-473B-97DB-C77D9ECD9269}" type="datetime1">
              <a:rPr lang="nb-NO" smtClean="0"/>
              <a:t>17.05.2023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419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BFF5-03BD-4AAB-B9F8-445E84B0F0CB}" type="datetime1">
              <a:rPr lang="nb-NO" smtClean="0"/>
              <a:t>17.05.2023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897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D00C-DD66-4288-AA03-4B1C5EEE7E4C}" type="datetime1">
              <a:rPr lang="nb-NO" smtClean="0"/>
              <a:t>17.05.2023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8402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0BA0-EEF8-4F77-8BB5-FEDDEB3620B9}" type="datetime1">
              <a:rPr lang="nb-NO" smtClean="0"/>
              <a:t>17.05.2023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7106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F336-513F-497F-9AD0-104CE025E79D}" type="datetime1">
              <a:rPr lang="nb-NO" smtClean="0"/>
              <a:t>17.05.2023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846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D749-08E1-44CF-9758-1F05A2B5F2AF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9124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A32-3267-437D-B0EF-D83A856B0478}" type="datetime1">
              <a:rPr lang="nb-NO" smtClean="0"/>
              <a:t>17.05.2023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2719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F4AC-A676-431A-8F88-969DD9C746C4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9279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CC5-8D0B-4E57-BE38-DD2D21DCDEA9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9526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0482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7627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304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17.05.2023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09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17.05.2023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3567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17.05.2023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1083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17.05.2023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446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2ECD-531F-405A-A7C5-DD469FF3FDD3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5114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17.05.2023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1505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17.05.2023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746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9771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4168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A3FC-7985-4D49-A397-3BD56738BAB6}" type="datetime1">
              <a:rPr lang="nb-NO" smtClean="0"/>
              <a:t>17.05.2023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618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14B5-704F-4EC3-92D1-9003F5CEF962}" type="datetime1">
              <a:rPr lang="nb-NO" smtClean="0"/>
              <a:t>17.05.2023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9280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B66B-4853-4636-B6CC-D547077E0EAA}" type="datetime1">
              <a:rPr lang="nb-NO" smtClean="0"/>
              <a:t>17.05.2023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1464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7C28-28CD-42E4-B7FD-C79E5BEFDAF5}" type="datetime1">
              <a:rPr lang="nb-NO" smtClean="0"/>
              <a:t>17.05.2023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244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BFB-F30B-4208-8BE7-72412357424D}" type="datetime1">
              <a:rPr lang="nb-NO" smtClean="0"/>
              <a:t>17.05.2023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715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21B6-74FE-4BFD-A7E5-1074A0FBD7BA}" type="datetime1">
              <a:rPr lang="nb-NO" smtClean="0"/>
              <a:t>17.05.2023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706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EF8C0-C65C-427B-95BA-8B044FFD9F11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93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238D-1DF6-4D95-B8EA-9DC4ADA2DCA0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114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17.05.2023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70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hyperlink" Target="mailto:post@kokom.n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620489" y="1472484"/>
            <a:ext cx="9071592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altLang="nb-NO" sz="24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Ti</a:t>
            </a: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dsdisponering - forslag: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Introduksjon (innhold og mål, ev. kursholder)   3 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Refleksjonsspørsmål (lysbilde 6,14,20,28)        4 x 3 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Fagstoff                                                         15 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Case / oppgaver (lysbilde 13,19,26)                 3 x 4 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Oppsummering                                               3 min.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Undertittel 2">
            <a:extLst>
              <a:ext uri="{FF2B5EF4-FFF2-40B4-BE49-F238E27FC236}">
                <a16:creationId xmlns:a16="http://schemas.microsoft.com/office/drawing/2014/main" id="{D6D3C5B1-01C1-191C-9111-3B3882710420}"/>
              </a:ext>
            </a:extLst>
          </p:cNvPr>
          <p:cNvSpPr>
            <a:spLocks noGrp="1"/>
          </p:cNvSpPr>
          <p:nvPr/>
        </p:nvSpPr>
        <p:spPr>
          <a:xfrm>
            <a:off x="2366508" y="4944083"/>
            <a:ext cx="7473360" cy="1683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altLang="nb-NO" sz="1600">
                <a:solidFill>
                  <a:srgbClr val="0070C0"/>
                </a:solidFill>
                <a:latin typeface="Verdana"/>
                <a:ea typeface="Verdana"/>
              </a:rPr>
              <a:t>Grunnkurs for operatører i </a:t>
            </a:r>
            <a:endParaRPr lang="nb-NO" altLang="nb-NO" sz="160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 eaLnBrk="1" hangingPunct="1">
              <a:buNone/>
            </a:pPr>
            <a:r>
              <a:rPr lang="nb-NO" altLang="nb-NO" sz="1600">
                <a:solidFill>
                  <a:srgbClr val="0070C0"/>
                </a:solidFill>
                <a:latin typeface="Verdana"/>
                <a:ea typeface="Verdana"/>
              </a:rPr>
              <a:t>medisinsk nødmeldetjeneste</a:t>
            </a:r>
          </a:p>
          <a:p>
            <a:pPr marL="0" indent="0" algn="ctr">
              <a:buNone/>
            </a:pPr>
            <a:endParaRPr lang="nb-NO" altLang="nb-NO" sz="1600">
              <a:solidFill>
                <a:srgbClr val="0070C0"/>
              </a:solidFill>
              <a:latin typeface="Verdana"/>
              <a:ea typeface="Verdana"/>
            </a:endParaRPr>
          </a:p>
          <a:p>
            <a:pPr marL="0" indent="0" algn="ctr">
              <a:buNone/>
            </a:pPr>
            <a:r>
              <a:rPr lang="nb-NO" altLang="nb-NO" sz="1600">
                <a:solidFill>
                  <a:srgbClr val="0070C0"/>
                </a:solidFill>
                <a:latin typeface="Verdana"/>
                <a:ea typeface="Verdana"/>
              </a:rPr>
              <a:t>Kommunikasjon – time 4 </a:t>
            </a:r>
          </a:p>
          <a:p>
            <a:pPr marL="0" indent="0" algn="ctr">
              <a:buNone/>
            </a:pPr>
            <a:r>
              <a:rPr lang="nb-NO" altLang="nb-NO" sz="1600">
                <a:solidFill>
                  <a:srgbClr val="0070C0"/>
                </a:solidFill>
                <a:latin typeface="Verdana"/>
                <a:ea typeface="Verdana"/>
              </a:rPr>
              <a:t>Kommunikasjon med ulike grupper innringere</a:t>
            </a:r>
          </a:p>
        </p:txBody>
      </p:sp>
    </p:spTree>
    <p:extLst>
      <p:ext uri="{BB962C8B-B14F-4D97-AF65-F5344CB8AC3E}">
        <p14:creationId xmlns:p14="http://schemas.microsoft.com/office/powerpoint/2010/main" val="1868975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147" y="0"/>
            <a:ext cx="2848131" cy="2848131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277681" y="1096533"/>
            <a:ext cx="6078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Tips til k</a:t>
            </a:r>
            <a:r>
              <a:rPr kumimoji="0" lang="nb-NO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ommunikasjon</a:t>
            </a:r>
            <a:r>
              <a:rPr kumimoji="0" lang="nb-NO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med barn 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277681" y="2331339"/>
            <a:ext cx="88706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 </a:t>
            </a:r>
            <a:r>
              <a:rPr lang="nb-NO" sz="22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«Så bra at du ringer, jeg skal hjelpe deg»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Presenter deg med fornavn og bruk barnets navn ofte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Bruk åpne spørsmål (hva, hvordan)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Fortell hva som skjer (ærlig og konkret)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Hold kontakten til ambulanse/hjelp er fremme (hvis mulig)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3922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10" y="3211061"/>
            <a:ext cx="4644044" cy="197829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969" y="2661416"/>
            <a:ext cx="4503372" cy="252794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934" y="5550151"/>
            <a:ext cx="4818587" cy="80619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283" y="1942538"/>
            <a:ext cx="5851381" cy="87504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Ellipse 3"/>
          <p:cNvSpPr/>
          <p:nvPr/>
        </p:nvSpPr>
        <p:spPr>
          <a:xfrm>
            <a:off x="578710" y="3935541"/>
            <a:ext cx="4018300" cy="767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037627" y="815532"/>
            <a:ext cx="4039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Barn 	– som pårørende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8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37627" y="815532"/>
            <a:ext cx="4471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Barn 	–</a:t>
            </a:r>
            <a:r>
              <a:rPr kumimoji="0" lang="nb-NO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og </a:t>
            </a: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omsorgssvikt?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887441" y="2162243"/>
            <a:ext cx="8379907" cy="2563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 har mulighet både til å fange opp utsatte barn på et tidlig tidspunkt før barna viser symptomer, og å fange opp barn som ellers ikke ville vært fanget opp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sz="22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 selvstendig og personlig ansvar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12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601" y="1652263"/>
            <a:ext cx="2451278" cy="3313143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2460723" y="519479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nb-NO" sz="2400" i="1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b-NO" sz="2400" i="1">
                <a:latin typeface="Verdana" panose="020B0604030504040204" pitchFamily="34" charset="0"/>
                <a:ea typeface="Verdana" panose="020B0604030504040204" pitchFamily="34" charset="0"/>
              </a:rPr>
              <a:t>«Du finner det du leter etter» </a:t>
            </a:r>
          </a:p>
        </p:txBody>
      </p:sp>
    </p:spTree>
    <p:extLst>
      <p:ext uri="{BB962C8B-B14F-4D97-AF65-F5344CB8AC3E}">
        <p14:creationId xmlns:p14="http://schemas.microsoft.com/office/powerpoint/2010/main" val="301992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953654" y="4740523"/>
            <a:ext cx="10832962" cy="16158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Oppgave: </a:t>
            </a:r>
          </a:p>
          <a:p>
            <a:pPr>
              <a:lnSpc>
                <a:spcPct val="150000"/>
              </a:lnSpc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Hvordan kan du ivareta denne jenta via telefon slik at opplevelsen blir minst mulig traumatisk for henne?</a:t>
            </a:r>
          </a:p>
        </p:txBody>
      </p:sp>
      <p:sp>
        <p:nvSpPr>
          <p:cNvPr id="2" name="Rektangel 1"/>
          <p:cNvSpPr/>
          <p:nvPr/>
        </p:nvSpPr>
        <p:spPr>
          <a:xfrm>
            <a:off x="904337" y="792338"/>
            <a:ext cx="2151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Case - barn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88" y="0"/>
            <a:ext cx="3034312" cy="204634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953654" y="2194342"/>
            <a:ext cx="10400146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/>
                <a:ea typeface="Verdana"/>
              </a:rPr>
              <a:t>En jente på 8 år ringer og sier at mamma har ramlet på gulvet. Jenta er veldig redd, gråter og spør om moren kommer til å dø.</a:t>
            </a: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/>
                <a:ea typeface="Verdana"/>
              </a:rPr>
              <a:t>Du hører at moren roper i bakgrunnen, og det høres ut som hun har store smerter. Du skjønner umiddelbart at du må sende ut hjelp til denne adressen. </a:t>
            </a: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354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652817" y="917237"/>
            <a:ext cx="822002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Spørsmål </a:t>
            </a:r>
            <a:r>
              <a:rPr lang="nb-NO" sz="3600">
                <a:solidFill>
                  <a:srgbClr val="E7E6E6"/>
                </a:solidFill>
                <a:latin typeface="Verdana"/>
                <a:ea typeface="Verdana"/>
                <a:cs typeface="Tahoma"/>
              </a:rPr>
              <a:t> 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926336" y="2438035"/>
            <a:ext cx="9980582" cy="1470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sz="3200">
                <a:solidFill>
                  <a:srgbClr val="4472C4"/>
                </a:solidFill>
                <a:latin typeface="Verdana"/>
                <a:ea typeface="Verdana"/>
              </a:rPr>
              <a:t>Hvilke utfordringer kan oppstå når innringer er eldre?</a:t>
            </a:r>
            <a:endParaRPr lang="nb-NO" sz="32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550" y="36288"/>
            <a:ext cx="1936450" cy="1923141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Rektangel 1">
            <a:extLst>
              <a:ext uri="{FF2B5EF4-FFF2-40B4-BE49-F238E27FC236}">
                <a16:creationId xmlns:a16="http://schemas.microsoft.com/office/drawing/2014/main" id="{CBE5242C-0FC3-87E4-2C3C-6C3882BE9E80}"/>
              </a:ext>
            </a:extLst>
          </p:cNvPr>
          <p:cNvSpPr/>
          <p:nvPr/>
        </p:nvSpPr>
        <p:spPr>
          <a:xfrm>
            <a:off x="926335" y="4148939"/>
            <a:ext cx="9980582" cy="7314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sz="3200">
                <a:solidFill>
                  <a:srgbClr val="4472C4"/>
                </a:solidFill>
                <a:latin typeface="Verdana"/>
                <a:ea typeface="Verdana"/>
              </a:rPr>
              <a:t>Hvordan bør du møte disse utfordringene?</a:t>
            </a:r>
            <a:endParaRPr lang="nb-NO" sz="32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875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31372" y="1060271"/>
            <a:ext cx="4818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</a:t>
            </a:r>
            <a:r>
              <a:rPr kumimoji="0" lang="nb-NO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med eldre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131372" y="2553747"/>
            <a:ext cx="684339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nb-NO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Svekkelser i sanser eller funksjoner som kan føre til kommunikasjonsutfordringer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nb-NO" sz="24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nb-NO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Eldre forteller indirekte hvordan de har det via hint</a:t>
            </a:r>
          </a:p>
          <a:p>
            <a:pPr lvl="0"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15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059" y="1949972"/>
            <a:ext cx="3714941" cy="2819545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42082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84574" y="824584"/>
            <a:ext cx="4818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</a:t>
            </a:r>
            <a:r>
              <a:rPr kumimoji="0" lang="nb-NO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med eldre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4086458" y="2263560"/>
            <a:ext cx="642756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 høyde for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b-NO" sz="2200" noProof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200" noProof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anglende systemforståelse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ny teknologisk verden 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184574" y="4707073"/>
            <a:ext cx="106723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i="1">
                <a:solidFill>
                  <a:schemeClr val="accent5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«Jeg har et inntrykk av at mange eldre er redd for å være til bry. </a:t>
            </a:r>
          </a:p>
          <a:p>
            <a:pPr>
              <a:lnSpc>
                <a:spcPct val="150000"/>
              </a:lnSpc>
            </a:pPr>
            <a:r>
              <a:rPr lang="nb-NO" sz="2000" i="1">
                <a:solidFill>
                  <a:schemeClr val="accent5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De kan stå i telefonkø på legevaktsentralen når de helt klart bør ringe 113!» </a:t>
            </a:r>
          </a:p>
          <a:p>
            <a:r>
              <a:rPr lang="nb-NO" sz="2000" i="1">
                <a:solidFill>
                  <a:schemeClr val="accent5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r>
              <a:rPr lang="nb-NO" sz="1400" i="1">
                <a:solidFill>
                  <a:schemeClr val="accent5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Sykepleier</a:t>
            </a:r>
            <a:endParaRPr lang="nb-NO" sz="1400">
              <a:solidFill>
                <a:schemeClr val="accent5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16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574" y="1765390"/>
            <a:ext cx="1866996" cy="278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11254" y="985320"/>
            <a:ext cx="3908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Kartlegging hos</a:t>
            </a:r>
            <a:r>
              <a:rPr kumimoji="0" lang="nb-NO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eldre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311254" y="2259845"/>
            <a:ext cx="8543628" cy="3012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6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ha atypiske symptomer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nb-NO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Endringer</a:t>
            </a:r>
            <a:r>
              <a:rPr kumimoji="0" lang="nb-NO" sz="2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er viktig å få frem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600" baseline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Kognitiv</a:t>
            </a:r>
            <a:r>
              <a:rPr lang="nb-NO" sz="26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funksjon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nb-NO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Fysisk</a:t>
            </a:r>
            <a:r>
              <a:rPr kumimoji="0" lang="nb-NO" sz="2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funksjon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6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Hvor akutt endringen er </a:t>
            </a:r>
            <a:endParaRPr kumimoji="0" lang="nb-NO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17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323" y="1612065"/>
            <a:ext cx="2337118" cy="36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53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02141" y="1037735"/>
            <a:ext cx="6064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Tips til k</a:t>
            </a:r>
            <a:r>
              <a:rPr kumimoji="0" lang="nb-NO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ommunikasjon</a:t>
            </a:r>
            <a:r>
              <a:rPr kumimoji="0" lang="nb-NO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med eldre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302141" y="2376664"/>
            <a:ext cx="10545870" cy="268996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2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Respekter at eldre kan trenge noe mer tid </a:t>
            </a:r>
            <a:endParaRPr lang="nb-NO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nb-NO" sz="2200" dirty="0">
                <a:latin typeface="Verdana"/>
                <a:ea typeface="Times New Roman" panose="02020603050405020304" pitchFamily="18" charset="0"/>
                <a:cs typeface="Times New Roman"/>
              </a:rPr>
              <a:t>Snakk litt langsommere enn vanlig, og noe dypere </a:t>
            </a:r>
            <a:endParaRPr lang="nb-NO" sz="2200" dirty="0"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200" dirty="0">
                <a:latin typeface="Verdana"/>
                <a:ea typeface="Times New Roman" panose="02020603050405020304" pitchFamily="18" charset="0"/>
                <a:cs typeface="Times New Roman"/>
              </a:rPr>
              <a:t>Bruk enkelt språk og korte setninger</a:t>
            </a:r>
            <a:endParaRPr lang="nb-NO" sz="2200" dirty="0">
              <a:latin typeface="Verdana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2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om demping av generende bakgrunnsstøy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18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803" y="0"/>
            <a:ext cx="2748197" cy="27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71512" y="792337"/>
            <a:ext cx="2242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Case - eldre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962770" y="2314194"/>
            <a:ext cx="1032406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eldre mann ringer inn på vegne av sin kone. Han innleder samtalen med å si: </a:t>
            </a:r>
            <a:r>
              <a:rPr lang="nb-NO" sz="22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«Dere må hjelpe kona mi!».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 som operatør forsøker å stille spørsmål for å få kartlagt situasjonen, men skjønner fort at innringeren hører dårlig og derfor ikke får med seg eller misforstår det som blir sagt.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88" y="0"/>
            <a:ext cx="3034312" cy="2046340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19</a:t>
            </a:fld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962770" y="4809003"/>
            <a:ext cx="11023729" cy="15473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</a:rPr>
              <a:t>Oppgave: </a:t>
            </a:r>
          </a:p>
          <a:p>
            <a:pPr>
              <a:lnSpc>
                <a:spcPct val="150000"/>
              </a:lnSpc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</a:rPr>
              <a:t>Hvordan kan du kommunisere med denne mannen på en effektiv måte, slik at du får svar på de viktigste spørsmålene?</a:t>
            </a:r>
          </a:p>
        </p:txBody>
      </p:sp>
    </p:spTree>
    <p:extLst>
      <p:ext uri="{BB962C8B-B14F-4D97-AF65-F5344CB8AC3E}">
        <p14:creationId xmlns:p14="http://schemas.microsoft.com/office/powerpoint/2010/main" val="42807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3458945" y="4667007"/>
            <a:ext cx="6510077" cy="93610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 eaLnBrk="1" hangingPunct="1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Grunnkurs for operatører i </a:t>
            </a:r>
          </a:p>
          <a:p>
            <a:pPr marL="0" indent="0" algn="ctr" eaLnBrk="1" hangingPunct="1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medisinsk nødmeldetjeneste</a:t>
            </a:r>
          </a:p>
          <a:p>
            <a:pPr marL="0" indent="0" algn="ctr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Dato </a:t>
            </a:r>
            <a:r>
              <a:rPr lang="nb-NO" altLang="nb-NO" sz="1800" dirty="0" err="1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xx.xx.xxxx</a:t>
            </a:r>
            <a:endParaRPr lang="nb-NO" altLang="nb-NO" sz="1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1616365" y="2976749"/>
            <a:ext cx="1040938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Kommunikasjon</a:t>
            </a:r>
            <a:r>
              <a:rPr kumimoji="0" lang="nb-NO" altLang="nb-NO" sz="2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med ulike grupper innringere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barn, eldre, </a:t>
            </a:r>
            <a:r>
              <a:rPr lang="nb-NO" altLang="nb-NO" sz="26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minoritetsspråklige og ruspåvirkede</a:t>
            </a:r>
            <a:endParaRPr kumimoji="0" lang="nb-NO" altLang="nb-NO" sz="2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08" y="1169233"/>
            <a:ext cx="6984109" cy="13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30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652817" y="917237"/>
            <a:ext cx="822002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Spørsmål </a:t>
            </a:r>
            <a:r>
              <a:rPr lang="nb-NO" sz="3600">
                <a:solidFill>
                  <a:srgbClr val="E7E6E6"/>
                </a:solidFill>
                <a:latin typeface="Verdana"/>
                <a:ea typeface="Verdana"/>
                <a:cs typeface="Tahoma"/>
              </a:rPr>
              <a:t> 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926336" y="2438035"/>
            <a:ext cx="9980582" cy="1470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sz="3200">
                <a:solidFill>
                  <a:srgbClr val="4472C4"/>
                </a:solidFill>
                <a:latin typeface="Verdana"/>
                <a:ea typeface="Verdana"/>
              </a:rPr>
              <a:t>Hvilke utfordringer kan oppstå når innringer er minoritetsspråklig?</a:t>
            </a:r>
            <a:endParaRPr lang="nb-NO" sz="32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550" y="36288"/>
            <a:ext cx="1936450" cy="1923141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Rektangel 1">
            <a:extLst>
              <a:ext uri="{FF2B5EF4-FFF2-40B4-BE49-F238E27FC236}">
                <a16:creationId xmlns:a16="http://schemas.microsoft.com/office/drawing/2014/main" id="{CBE5242C-0FC3-87E4-2C3C-6C3882BE9E80}"/>
              </a:ext>
            </a:extLst>
          </p:cNvPr>
          <p:cNvSpPr/>
          <p:nvPr/>
        </p:nvSpPr>
        <p:spPr>
          <a:xfrm>
            <a:off x="926335" y="4148939"/>
            <a:ext cx="9980582" cy="7314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sz="3200">
                <a:solidFill>
                  <a:srgbClr val="4472C4"/>
                </a:solidFill>
                <a:latin typeface="Verdana"/>
                <a:ea typeface="Verdana"/>
              </a:rPr>
              <a:t>Hvordan bør du møte disse utfordringene?</a:t>
            </a:r>
            <a:endParaRPr lang="nb-NO" sz="32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1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15184" y="707404"/>
            <a:ext cx="7316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</a:t>
            </a:r>
            <a:r>
              <a:rPr kumimoji="0" lang="nb-NO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med minoritetsspråklige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215184" y="1558255"/>
            <a:ext cx="10057865" cy="31393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b-NO" sz="2200" b="1">
                <a:latin typeface="Verdana"/>
                <a:ea typeface="Verdana"/>
                <a:cs typeface="Calibri"/>
              </a:rPr>
              <a:t>Språkbarriere:</a:t>
            </a:r>
            <a:r>
              <a:rPr lang="nb-NO" sz="2200" b="1">
                <a:latin typeface="Verdana"/>
                <a:ea typeface="Verdana"/>
                <a:cs typeface="Times New Roman"/>
              </a:rPr>
              <a:t> </a:t>
            </a:r>
            <a:endParaRPr lang="nb-NO" sz="2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nb-NO" sz="2200">
                <a:latin typeface="Verdana"/>
                <a:ea typeface="Verdana"/>
                <a:cs typeface="Times New Roman"/>
              </a:rPr>
              <a:t>Mister mye av det verbale språket </a:t>
            </a:r>
            <a:endParaRPr lang="nb-NO" sz="2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Svekker grunnlag for vurdering av alvorlighetsgrad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Forsinker respons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Vanskeliggjør veiledning 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Øker stress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21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804" y="5086762"/>
            <a:ext cx="6838909" cy="133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02618" y="563834"/>
            <a:ext cx="25795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600" b="1" baseline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Tøyen-saken</a:t>
            </a:r>
            <a:endParaRPr kumimoji="0" lang="nb-NO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22</a:t>
            </a:fld>
            <a:endParaRPr lang="nb-NO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18" y="1737262"/>
            <a:ext cx="6426516" cy="3366476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18" y="4809053"/>
            <a:ext cx="9855707" cy="163838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451" y="1049850"/>
            <a:ext cx="4824549" cy="3694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D4FCC8-3D63-6ACC-2EB4-2B8A7F02EF74}"/>
              </a:ext>
            </a:extLst>
          </p:cNvPr>
          <p:cNvSpPr txBox="1"/>
          <p:nvPr/>
        </p:nvSpPr>
        <p:spPr>
          <a:xfrm>
            <a:off x="5036948" y="5831237"/>
            <a:ext cx="1879169" cy="17435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8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21556" y="974481"/>
            <a:ext cx="3004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400" b="1" noProof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Fra tilsynssaken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23</a:t>
            </a:fld>
            <a:endParaRPr lang="nb-NO"/>
          </a:p>
        </p:txBody>
      </p:sp>
      <p:sp>
        <p:nvSpPr>
          <p:cNvPr id="5" name="Rektangel 4"/>
          <p:cNvSpPr/>
          <p:nvPr/>
        </p:nvSpPr>
        <p:spPr>
          <a:xfrm>
            <a:off x="1021556" y="2007965"/>
            <a:ext cx="9438807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«Det må forventes at AMK-operatører har gode kommunikasjonsferdigheter og har kompetanse til å håndtere en slik dialog profesjonelt.»</a:t>
            </a:r>
          </a:p>
          <a:p>
            <a:pPr>
              <a:lnSpc>
                <a:spcPct val="150000"/>
              </a:lnSpc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….</a:t>
            </a:r>
          </a:p>
          <a:p>
            <a:pPr>
              <a:lnSpc>
                <a:spcPct val="150000"/>
              </a:lnSpc>
            </a:pPr>
            <a:r>
              <a:rPr lang="nb-NO" sz="2200">
                <a:latin typeface="Verdana" panose="020B0604030504040204" pitchFamily="34" charset="0"/>
                <a:ea typeface="Verdana" panose="020B0604030504040204" pitchFamily="34" charset="0"/>
              </a:rPr>
              <a:t>«En viktig del av å opptre profesjonelt er å ikke la seg provosere, opptre provoserende og ikke gjengjelde eventuelle provokasjoner.»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37" y="1293985"/>
            <a:ext cx="2928042" cy="71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0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21556" y="974481"/>
            <a:ext cx="7316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</a:t>
            </a:r>
            <a:r>
              <a:rPr kumimoji="0" lang="nb-NO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med minoritetsspråklige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126487" y="2415899"/>
            <a:ext cx="8713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  <a:defRPr/>
            </a:pPr>
            <a:r>
              <a:rPr lang="nb-NO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Vanskelige ord, for eksempel smerter, rier eller mengde blødning</a:t>
            </a:r>
          </a:p>
          <a:p>
            <a:pPr marL="457200" lvl="0" indent="-457200">
              <a:buFont typeface="+mj-lt"/>
              <a:buAutoNum type="arabicPeriod"/>
              <a:defRPr/>
            </a:pPr>
            <a:endParaRPr lang="nb-NO" sz="24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nb-NO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Bokstavene æ, ø og å</a:t>
            </a:r>
          </a:p>
          <a:p>
            <a:pPr marL="457200" lvl="0" indent="-457200">
              <a:buFont typeface="+mj-lt"/>
              <a:buAutoNum type="arabicPeriod"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nb-NO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Behov for tolk?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24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437" y="3404814"/>
            <a:ext cx="3833488" cy="21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23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20306" y="767355"/>
            <a:ext cx="7316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</a:t>
            </a:r>
            <a:r>
              <a:rPr kumimoji="0" lang="nb-NO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med minoritetsspråklige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920306" y="1951778"/>
            <a:ext cx="100442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 innringeren om å gjenta uforståelige utsagn, fordi det: 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informerer innringeren om at operatøren ikke har forstått, 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gir innringeren sjansen til å omformulere utsagnet slik at det blir lettere å forstå, og 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gir operatøren en sjanse til å lytte igjen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2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«Jeg forstår» </a:t>
            </a: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bør fylles ut med hva det er operatøren har forstått </a:t>
            </a:r>
          </a:p>
          <a:p>
            <a:pPr lvl="0">
              <a:lnSpc>
                <a:spcPct val="150000"/>
              </a:lnSpc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- for eksempel </a:t>
            </a:r>
            <a:r>
              <a:rPr lang="nb-NO" sz="22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«jeg forstår at du har vondt i hodet»</a:t>
            </a:r>
          </a:p>
          <a:p>
            <a:pPr lvl="0">
              <a:defRPr/>
            </a:pP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650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992B7E64-D12F-2247-91C7-E61B7998B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587" y="1685008"/>
            <a:ext cx="3755231" cy="3499891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535820" y="1998181"/>
            <a:ext cx="7974767" cy="26532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2" name="Rektangel 1"/>
          <p:cNvSpPr/>
          <p:nvPr/>
        </p:nvSpPr>
        <p:spPr>
          <a:xfrm>
            <a:off x="1221408" y="1084302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Oppgave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82802" y="35880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26</a:t>
            </a:fld>
            <a:endParaRPr lang="nb-NO"/>
          </a:p>
        </p:txBody>
      </p:sp>
      <p:sp>
        <p:nvSpPr>
          <p:cNvPr id="6" name="Rektangel 5"/>
          <p:cNvSpPr/>
          <p:nvPr/>
        </p:nvSpPr>
        <p:spPr>
          <a:xfrm>
            <a:off x="802973" y="2612479"/>
            <a:ext cx="7802670" cy="11394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400" dirty="0">
                <a:latin typeface="Verdana"/>
                <a:ea typeface="Verdana"/>
              </a:rPr>
              <a:t>Hvilke samtaleteknikker kan vi bruke for å sikre god kommunikasjon med minoritetsspråklige?</a:t>
            </a:r>
            <a:endParaRPr lang="nb-NO" sz="2400" dirty="0">
              <a:latin typeface="Calibri"/>
              <a:ea typeface="Verdan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374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37250" y="1002111"/>
            <a:ext cx="8776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Tips til kommunikasjon med minoritetsspråklige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37250" y="2478902"/>
            <a:ext cx="112149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Møt pasienten rolig og lyttende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Bruk artikulasjon (klar tale og små pauser mellom ord og setninger)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Unngå fornektelsesspørsmål som «du har vel </a:t>
            </a:r>
            <a:r>
              <a:rPr lang="nb-NO" sz="2400" i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ikke </a:t>
            </a: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vondt i magen?»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Husk at «ja» og «nei» brukes ulikt i ulike språk, bruk heller hele setninger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27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692" y="0"/>
            <a:ext cx="2578308" cy="257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652817" y="917237"/>
            <a:ext cx="822002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Spørsmål </a:t>
            </a:r>
            <a:r>
              <a:rPr lang="nb-NO" sz="3600">
                <a:solidFill>
                  <a:srgbClr val="E7E6E6"/>
                </a:solidFill>
                <a:latin typeface="Verdana"/>
                <a:ea typeface="Verdana"/>
                <a:cs typeface="Tahoma"/>
              </a:rPr>
              <a:t> 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926336" y="2207997"/>
            <a:ext cx="9980582" cy="1470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sz="3200">
                <a:solidFill>
                  <a:srgbClr val="4472C4"/>
                </a:solidFill>
                <a:latin typeface="Verdana"/>
                <a:ea typeface="Verdana"/>
              </a:rPr>
              <a:t>Hvilke utfordringer kan oppstå når innringer fremstår ruspåvirket?</a:t>
            </a:r>
            <a:endParaRPr lang="nb-NO" sz="32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550" y="36288"/>
            <a:ext cx="1936450" cy="1923141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8" name="Rektangel 1">
            <a:extLst>
              <a:ext uri="{FF2B5EF4-FFF2-40B4-BE49-F238E27FC236}">
                <a16:creationId xmlns:a16="http://schemas.microsoft.com/office/drawing/2014/main" id="{53FFDF89-CF03-568E-E1CB-04811055CAA9}"/>
              </a:ext>
            </a:extLst>
          </p:cNvPr>
          <p:cNvSpPr/>
          <p:nvPr/>
        </p:nvSpPr>
        <p:spPr>
          <a:xfrm>
            <a:off x="926336" y="4005168"/>
            <a:ext cx="9980582" cy="1470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sz="3200" dirty="0">
                <a:solidFill>
                  <a:srgbClr val="4472C4"/>
                </a:solidFill>
                <a:latin typeface="Verdana"/>
                <a:ea typeface="Verdana"/>
              </a:rPr>
              <a:t>Hvilke sykdommer / andre tilstander </a:t>
            </a:r>
            <a:endParaRPr lang="nb-NO" sz="3200" dirty="0">
              <a:solidFill>
                <a:srgbClr val="4472C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nb-NO" sz="3200" dirty="0">
                <a:solidFill>
                  <a:srgbClr val="4472C4"/>
                </a:solidFill>
                <a:latin typeface="Verdana"/>
                <a:ea typeface="Verdana"/>
              </a:rPr>
              <a:t>kan fremstå som rus?</a:t>
            </a:r>
            <a:endParaRPr lang="nb-NO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4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38275" y="1016756"/>
            <a:ext cx="6200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 med ruspåvirkede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1438274" y="1808205"/>
            <a:ext cx="8543925" cy="319144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Verdana"/>
              </a:rPr>
              <a:t>ingen homogen gruppe</a:t>
            </a:r>
            <a:endParaRPr lang="nb-NO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Verdana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600" dirty="0">
                <a:latin typeface="Verdana"/>
                <a:ea typeface="Verdana"/>
              </a:rPr>
              <a:t>unngå beskyldninger</a:t>
            </a:r>
            <a:endParaRPr lang="nb-NO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Verdana"/>
            </a:endParaRPr>
          </a:p>
          <a:p>
            <a:pPr>
              <a:lnSpc>
                <a:spcPct val="150000"/>
              </a:lnSpc>
              <a:defRPr/>
            </a:pPr>
            <a:r>
              <a:rPr lang="nb-NO" sz="2600" dirty="0">
                <a:latin typeface="Verdana"/>
                <a:ea typeface="Verdana"/>
              </a:rPr>
              <a:t>hvem kan gi best opplysninger?</a:t>
            </a:r>
            <a:endParaRPr lang="nb-NO" sz="2600" noProof="0" dirty="0">
              <a:latin typeface="Verdana"/>
              <a:ea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b-NO" sz="2600" noProof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b-NO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b-NO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 panose="020F0502020204030204"/>
            </a:endParaRPr>
          </a:p>
          <a:p>
            <a:pPr>
              <a:defRPr/>
            </a:pPr>
            <a:endParaRPr lang="nb-NO">
              <a:solidFill>
                <a:prstClr val="black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199" y="1247588"/>
            <a:ext cx="1845039" cy="4232321"/>
          </a:xfrm>
          <a:prstGeom prst="rect">
            <a:avLst/>
          </a:prstGeom>
        </p:spPr>
      </p:pic>
      <p:sp>
        <p:nvSpPr>
          <p:cNvPr id="4" name="TekstSylinder 8">
            <a:extLst>
              <a:ext uri="{FF2B5EF4-FFF2-40B4-BE49-F238E27FC236}">
                <a16:creationId xmlns:a16="http://schemas.microsoft.com/office/drawing/2014/main" id="{DD50CC52-A281-9DB8-F583-17143F79B436}"/>
              </a:ext>
            </a:extLst>
          </p:cNvPr>
          <p:cNvSpPr txBox="1"/>
          <p:nvPr/>
        </p:nvSpPr>
        <p:spPr>
          <a:xfrm>
            <a:off x="497997" y="5586522"/>
            <a:ext cx="1092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i="1" dirty="0">
                <a:latin typeface="Verdana" panose="020B0604030504040204" pitchFamily="34" charset="0"/>
                <a:ea typeface="Verdana" panose="020B0604030504040204" pitchFamily="34" charset="0"/>
              </a:rPr>
              <a:t>Vi skal benytte profesjonell kommunikasjon – være den høflige – alltid</a:t>
            </a:r>
          </a:p>
        </p:txBody>
      </p:sp>
    </p:spTree>
    <p:extLst>
      <p:ext uri="{BB962C8B-B14F-4D97-AF65-F5344CB8AC3E}">
        <p14:creationId xmlns:p14="http://schemas.microsoft.com/office/powerpoint/2010/main" val="74566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5019" y="2047352"/>
            <a:ext cx="8091377" cy="357867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Verdana"/>
                <a:cs typeface="Tahoma"/>
              </a:rPr>
              <a:t>Tilpasset</a:t>
            </a:r>
            <a:r>
              <a:rPr kumimoji="0" lang="nb-NO" sz="2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Verdana"/>
                <a:cs typeface="Tahoma"/>
              </a:rPr>
              <a:t> kommunikasjon</a:t>
            </a:r>
            <a:endParaRPr lang="nb-NO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Verdana"/>
              <a:cs typeface="Tahoma"/>
            </a:endParaRP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Verdana"/>
                <a:cs typeface="Tahoma"/>
              </a:rPr>
              <a:t>Kommunikasjon med </a:t>
            </a:r>
            <a:endParaRPr lang="nb-NO" sz="2200" dirty="0">
              <a:latin typeface="Verdana"/>
              <a:ea typeface="Verdana"/>
              <a:cs typeface="Tahoma"/>
            </a:endParaRPr>
          </a:p>
          <a:p>
            <a:pPr marL="1828800" marR="0" lvl="3" indent="-4572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2200" dirty="0">
                <a:latin typeface="Verdana"/>
                <a:ea typeface="Verdana"/>
                <a:cs typeface="Tahoma"/>
              </a:rPr>
              <a:t>barn</a:t>
            </a:r>
            <a:endParaRPr lang="nb-NO" dirty="0">
              <a:latin typeface="Verdana"/>
              <a:ea typeface="Verdana"/>
              <a:cs typeface="Tahoma"/>
            </a:endParaRPr>
          </a:p>
          <a:p>
            <a:pPr marL="1714500" lvl="3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nb-NO" sz="2200" dirty="0">
                <a:latin typeface="Verdana"/>
                <a:ea typeface="Verdana"/>
                <a:cs typeface="Tahoma"/>
              </a:rPr>
              <a:t> 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Verdana"/>
                <a:cs typeface="Tahoma"/>
              </a:rPr>
              <a:t>eldre</a:t>
            </a:r>
            <a:endParaRPr lang="nb-NO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Verdana"/>
              <a:cs typeface="Tahoma"/>
            </a:endParaRPr>
          </a:p>
          <a:p>
            <a:pPr marL="1714500" marR="0" lvl="3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2200" dirty="0">
                <a:latin typeface="Verdana"/>
                <a:ea typeface="Verdana"/>
                <a:cs typeface="Tahoma"/>
              </a:rPr>
              <a:t> minoritetsspråklige</a:t>
            </a:r>
          </a:p>
          <a:p>
            <a:pPr marL="1714500" lvl="3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nb-NO" sz="2200" dirty="0">
                <a:latin typeface="Verdana"/>
                <a:ea typeface="Verdana"/>
                <a:cs typeface="Tahoma"/>
              </a:rPr>
              <a:t> ruspåvirkede</a:t>
            </a:r>
          </a:p>
        </p:txBody>
      </p:sp>
      <p:sp>
        <p:nvSpPr>
          <p:cNvPr id="3" name="Rektangel 2"/>
          <p:cNvSpPr/>
          <p:nvPr/>
        </p:nvSpPr>
        <p:spPr>
          <a:xfrm>
            <a:off x="1057265" y="1236695"/>
            <a:ext cx="154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251" y="1595490"/>
            <a:ext cx="3727916" cy="3824032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9114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165" y="2144084"/>
            <a:ext cx="2894842" cy="3164699"/>
          </a:xfrm>
          <a:prstGeom prst="rect">
            <a:avLst/>
          </a:prstGeom>
        </p:spPr>
      </p:pic>
      <p:sp>
        <p:nvSpPr>
          <p:cNvPr id="4" name="Bildeforklaring formet som en ellipse 3"/>
          <p:cNvSpPr/>
          <p:nvPr/>
        </p:nvSpPr>
        <p:spPr>
          <a:xfrm>
            <a:off x="3505337" y="668888"/>
            <a:ext cx="4490765" cy="1339692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 har vi nådd målet med emnet?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30</a:t>
            </a:fld>
            <a:endParaRPr lang="nb-NO"/>
          </a:p>
        </p:txBody>
      </p:sp>
      <p:sp>
        <p:nvSpPr>
          <p:cNvPr id="6" name="Rektangel 5"/>
          <p:cNvSpPr/>
          <p:nvPr/>
        </p:nvSpPr>
        <p:spPr>
          <a:xfrm>
            <a:off x="38934" y="2144084"/>
            <a:ext cx="12153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  <a:defRPr/>
            </a:pPr>
            <a:endParaRPr lang="nb-NO" sz="24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200000"/>
              </a:lnSpc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49103" y="2370644"/>
            <a:ext cx="9105066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1. Kunne forklare mulige utfordringer i møte med: </a:t>
            </a:r>
          </a:p>
          <a:p>
            <a:pPr marL="1828800" lvl="3" indent="-457200">
              <a:lnSpc>
                <a:spcPct val="150000"/>
              </a:lnSpc>
              <a:buFont typeface="+mj-lt"/>
              <a:buAutoNum type="alphaLcPeriod"/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barn </a:t>
            </a:r>
          </a:p>
          <a:p>
            <a:pPr marL="1828800" lvl="3" indent="-457200">
              <a:lnSpc>
                <a:spcPct val="150000"/>
              </a:lnSpc>
              <a:buFont typeface="+mj-lt"/>
              <a:buAutoNum type="alphaLcPeriod"/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eldre</a:t>
            </a:r>
          </a:p>
          <a:p>
            <a:pPr marL="1828800" lvl="3" indent="-457200">
              <a:lnSpc>
                <a:spcPct val="150000"/>
              </a:lnSpc>
              <a:buFont typeface="+mj-lt"/>
              <a:buAutoNum type="alphaLcPeriod"/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minoritetsspråklige</a:t>
            </a:r>
          </a:p>
          <a:p>
            <a:pPr marL="1828800" lvl="3" indent="-457200">
              <a:lnSpc>
                <a:spcPct val="150000"/>
              </a:lnSpc>
              <a:buFont typeface="+mj-lt"/>
              <a:buAutoNum type="alphaLcPeriod"/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innringere som fremstår ruspåvirket</a:t>
            </a:r>
          </a:p>
          <a:p>
            <a:pPr lvl="3">
              <a:lnSpc>
                <a:spcPct val="150000"/>
              </a:lnSpc>
              <a:defRPr/>
            </a:pPr>
            <a:endParaRPr lang="nb-NO" sz="22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50000"/>
              </a:lnSpc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2. Beskrive ulike måter å tilpasse kommunikasjonen til </a:t>
            </a:r>
          </a:p>
          <a:p>
            <a:pPr lvl="3">
              <a:lnSpc>
                <a:spcPct val="150000"/>
              </a:lnSpc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disse gruppene av innringere </a:t>
            </a:r>
          </a:p>
        </p:txBody>
      </p:sp>
    </p:spTree>
    <p:extLst>
      <p:ext uri="{BB962C8B-B14F-4D97-AF65-F5344CB8AC3E}">
        <p14:creationId xmlns:p14="http://schemas.microsoft.com/office/powerpoint/2010/main" val="1282649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tel 2"/>
          <p:cNvSpPr txBox="1">
            <a:spLocks/>
          </p:cNvSpPr>
          <p:nvPr/>
        </p:nvSpPr>
        <p:spPr bwMode="auto">
          <a:xfrm>
            <a:off x="2950007" y="1494927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4"/>
              </a:rPr>
              <a:t>post@kokom.no</a:t>
            </a:r>
            <a:endParaRPr kumimoji="0" lang="nb-NO" altLang="nb-NO" sz="2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968" y="2988440"/>
            <a:ext cx="3941503" cy="2015953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E287CE17-E72C-31E8-EAB2-E739EE64D7F1}"/>
              </a:ext>
            </a:extLst>
          </p:cNvPr>
          <p:cNvSpPr txBox="1">
            <a:spLocks/>
          </p:cNvSpPr>
          <p:nvPr/>
        </p:nvSpPr>
        <p:spPr bwMode="auto">
          <a:xfrm>
            <a:off x="2488563" y="5954267"/>
            <a:ext cx="7652390" cy="79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/>
            </a:pPr>
            <a:r>
              <a:rPr kumimoji="0" lang="nb-NO" altLang="nb-NO" sz="1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Referanser og aktuell litteratur:</a:t>
            </a:r>
            <a:r>
              <a:rPr lang="nb-NO" altLang="nb-NO" sz="1400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 </a:t>
            </a:r>
            <a:r>
              <a:rPr kumimoji="0" lang="nb-NO" altLang="nb-NO" sz="1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Se emnebeskrivelser for grunnkurset</a:t>
            </a:r>
            <a:endParaRPr lang="nb-NO" altLang="nb-NO" sz="1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>
              <a:buNone/>
              <a:defRPr/>
            </a:pPr>
            <a:r>
              <a:rPr lang="nb-NO" altLang="nb-NO" sz="1400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Illustrasjoner: </a:t>
            </a:r>
            <a:r>
              <a:rPr lang="nb-NO" altLang="nb-NO" sz="1400" err="1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KoKom</a:t>
            </a:r>
            <a:r>
              <a:rPr lang="nb-NO" altLang="nb-NO" sz="1400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 og Adobe </a:t>
            </a:r>
            <a:r>
              <a:rPr lang="nb-NO" altLang="nb-NO" sz="1400" err="1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stock</a:t>
            </a:r>
            <a:endParaRPr lang="nb-NO" altLang="nb-NO" sz="1400" err="1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algn="ctr">
              <a:buNone/>
              <a:defRPr/>
            </a:pPr>
            <a:endParaRPr lang="nb-NO" altLang="nb-NO" sz="2000">
              <a:solidFill>
                <a:srgbClr val="5B9BD5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algn="ctr">
              <a:buNone/>
              <a:defRPr/>
            </a:pPr>
            <a:endParaRPr lang="nb-NO" altLang="nb-NO" sz="2000">
              <a:solidFill>
                <a:srgbClr val="5B9BD5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9713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8934" y="1827739"/>
            <a:ext cx="12153066" cy="60808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0" lvl="2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1. Kunne forklare mulige utfordringer i møte med: </a:t>
            </a:r>
          </a:p>
          <a:p>
            <a:pPr marL="1828800" lvl="3" indent="-457200">
              <a:lnSpc>
                <a:spcPct val="150000"/>
              </a:lnSpc>
              <a:buFont typeface="+mj-lt"/>
              <a:buAutoNum type="alphaLcPeriod"/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barn </a:t>
            </a:r>
          </a:p>
          <a:p>
            <a:pPr marL="1828800" lvl="3" indent="-457200">
              <a:lnSpc>
                <a:spcPct val="150000"/>
              </a:lnSpc>
              <a:buFont typeface="+mj-lt"/>
              <a:buAutoNum type="alphaLcPeriod"/>
              <a:defRPr/>
            </a:pPr>
            <a:r>
              <a:rPr kumimoji="0" lang="nb-NO" sz="2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eldre</a:t>
            </a:r>
          </a:p>
          <a:p>
            <a:pPr marL="1828800" lvl="3" indent="-457200">
              <a:lnSpc>
                <a:spcPct val="150000"/>
              </a:lnSpc>
              <a:buFont typeface="+mj-lt"/>
              <a:buAutoNum type="alphaLcPeriod"/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minoritetsspråklige</a:t>
            </a:r>
          </a:p>
          <a:p>
            <a:pPr marL="1828800" lvl="3" indent="-457200">
              <a:lnSpc>
                <a:spcPct val="150000"/>
              </a:lnSpc>
              <a:buFont typeface="+mj-lt"/>
              <a:buAutoNum type="alphaLcPeriod"/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innringere som fremstår ruspåvirket</a:t>
            </a:r>
          </a:p>
          <a:p>
            <a:pPr lvl="3">
              <a:lnSpc>
                <a:spcPct val="150000"/>
              </a:lnSpc>
              <a:defRPr/>
            </a:pPr>
            <a:endParaRPr lang="nb-NO" sz="22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50000"/>
              </a:lnSpc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2. Beskrive ulike måter å tilpasse kommunikasjonen til </a:t>
            </a:r>
          </a:p>
          <a:p>
            <a:pPr lvl="3">
              <a:lnSpc>
                <a:spcPct val="150000"/>
              </a:lnSpc>
              <a:defRPr/>
            </a:pPr>
            <a:r>
              <a:rPr lang="nb-NO" sz="2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disse gruppene av innringere </a:t>
            </a:r>
          </a:p>
          <a:p>
            <a:pPr lvl="3">
              <a:lnSpc>
                <a:spcPct val="200000"/>
              </a:lnSpc>
              <a:defRPr/>
            </a:pPr>
            <a:endParaRPr lang="nb-NO" sz="240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200000"/>
              </a:lnSpc>
              <a:defRPr/>
            </a:pPr>
            <a:endParaRPr lang="nb-NO" sz="24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200000"/>
              </a:lnSpc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70925" y="868369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653" y="1330034"/>
            <a:ext cx="2609393" cy="2855707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6500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94771" y="1218249"/>
            <a:ext cx="4834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Tilpasset kommunikasjon: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894771" y="2563888"/>
            <a:ext cx="100032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b-NO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 evne til å bruke ulike samtaleteknikker bevisst, og samtidig følge strukturen i beslutningsstøtteverktøyet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b-NO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Forutsetter kunnskap om hvilke tilpasninger som bør gjøres til ulike grupper innringere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b-NO" sz="24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b-NO" sz="2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kumimoji="0" lang="nb-NO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pontane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tilpasninger fortløpende i samtalene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5</a:t>
            </a:fld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2967181" y="5602298"/>
            <a:ext cx="506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i="1">
                <a:latin typeface="Verdana" panose="020B0604030504040204" pitchFamily="34" charset="0"/>
                <a:ea typeface="Verdana" panose="020B0604030504040204" pitchFamily="34" charset="0"/>
              </a:rPr>
              <a:t>= Kunsten å kommunisere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707" y="452912"/>
            <a:ext cx="5347293" cy="12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652817" y="917237"/>
            <a:ext cx="822002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Spørsmål </a:t>
            </a:r>
            <a:r>
              <a:rPr lang="nb-NO" sz="3600">
                <a:solidFill>
                  <a:srgbClr val="E7E6E6"/>
                </a:solidFill>
                <a:latin typeface="Verdana"/>
                <a:ea typeface="Verdana"/>
                <a:cs typeface="Tahoma"/>
              </a:rPr>
              <a:t> 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926336" y="2438035"/>
            <a:ext cx="9980582" cy="1470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sz="3200">
                <a:solidFill>
                  <a:srgbClr val="4472C4"/>
                </a:solidFill>
                <a:latin typeface="Verdana"/>
                <a:ea typeface="Verdana"/>
              </a:rPr>
              <a:t>Hvilke utfordringer kan oppstå når innringer er barn?</a:t>
            </a:r>
            <a:endParaRPr lang="nb-NO" sz="32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550" y="36288"/>
            <a:ext cx="1936450" cy="1923141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Rektangel 1">
            <a:extLst>
              <a:ext uri="{FF2B5EF4-FFF2-40B4-BE49-F238E27FC236}">
                <a16:creationId xmlns:a16="http://schemas.microsoft.com/office/drawing/2014/main" id="{CBE5242C-0FC3-87E4-2C3C-6C3882BE9E80}"/>
              </a:ext>
            </a:extLst>
          </p:cNvPr>
          <p:cNvSpPr/>
          <p:nvPr/>
        </p:nvSpPr>
        <p:spPr>
          <a:xfrm>
            <a:off x="926335" y="4148939"/>
            <a:ext cx="9980582" cy="7314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sz="3200">
                <a:solidFill>
                  <a:srgbClr val="4472C4"/>
                </a:solidFill>
                <a:latin typeface="Verdana"/>
                <a:ea typeface="Verdana"/>
              </a:rPr>
              <a:t>Hvordan bør du møte disse utfordringene?</a:t>
            </a:r>
            <a:endParaRPr lang="nb-NO" sz="32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72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00231" y="1023123"/>
            <a:ext cx="4727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</a:t>
            </a:r>
            <a:r>
              <a:rPr kumimoji="0" lang="nb-NO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med barn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1600231" y="1629484"/>
            <a:ext cx="85439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Barn har behov for å</a:t>
            </a:r>
          </a:p>
          <a:p>
            <a:pPr fontAlgn="ctr">
              <a:lnSpc>
                <a:spcPct val="150000"/>
              </a:lnSpc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bli hørt</a:t>
            </a:r>
          </a:p>
          <a:p>
            <a:pPr fontAlgn="ctr">
              <a:lnSpc>
                <a:spcPct val="150000"/>
              </a:lnSpc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bli møtt med respekt og tatt på alvor</a:t>
            </a:r>
          </a:p>
          <a:p>
            <a:pPr fontAlgn="ctr">
              <a:lnSpc>
                <a:spcPct val="150000"/>
              </a:lnSpc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få bekreftelse på at de skal få hjelp</a:t>
            </a:r>
          </a:p>
          <a:p>
            <a:pPr fontAlgn="ctr">
              <a:lnSpc>
                <a:spcPct val="150000"/>
              </a:lnSpc>
            </a:pPr>
            <a:r>
              <a:rPr lang="nb-NO" sz="2400">
                <a:latin typeface="Verdana" panose="020B0604030504040204" pitchFamily="34" charset="0"/>
                <a:ea typeface="Verdana" panose="020B0604030504040204" pitchFamily="34" charset="0"/>
              </a:rPr>
              <a:t>få råd om hva de bør gjøre</a:t>
            </a:r>
          </a:p>
          <a:p>
            <a:pPr>
              <a:lnSpc>
                <a:spcPct val="150000"/>
              </a:lnSpc>
            </a:pPr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7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069" y="1779387"/>
            <a:ext cx="4172262" cy="30623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25EE7-599E-6E16-393C-208B003C3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Foto: John-Andre Samuelsen, NRK </a:t>
            </a:r>
          </a:p>
        </p:txBody>
      </p:sp>
    </p:spTree>
    <p:extLst>
      <p:ext uri="{BB962C8B-B14F-4D97-AF65-F5344CB8AC3E}">
        <p14:creationId xmlns:p14="http://schemas.microsoft.com/office/powerpoint/2010/main" val="174312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21390" y="904099"/>
            <a:ext cx="6821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Starten</a:t>
            </a:r>
            <a:r>
              <a:rPr kumimoji="0" lang="nb-NO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av </a:t>
            </a:r>
            <a:r>
              <a:rPr lang="nb-NO" sz="2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samtalen – et åpent vindu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1221390" y="2506662"/>
            <a:ext cx="10761344" cy="29013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</a:pPr>
            <a:r>
              <a:rPr lang="nb-NO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Viktig at barnet får forklare fritt og bruke egne ord</a:t>
            </a:r>
          </a:p>
          <a:p>
            <a:pPr>
              <a:lnSpc>
                <a:spcPct val="107000"/>
              </a:lnSpc>
            </a:pPr>
            <a:endParaRPr lang="nb-NO" sz="24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nb-NO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Ikke styre, eller overta samtalen for mye i startfasen </a:t>
            </a:r>
          </a:p>
          <a:p>
            <a:pPr>
              <a:lnSpc>
                <a:spcPct val="107000"/>
              </a:lnSpc>
            </a:pPr>
            <a:endParaRPr lang="nb-NO" sz="24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b-NO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Ton deg inn på barnets oppmerksomhetsfokus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nb-NO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7000"/>
              </a:lnSpc>
              <a:buFont typeface="Arial" panose="020B0604020202020204" pitchFamily="34" charset="0"/>
              <a:buNone/>
            </a:pPr>
            <a:endParaRPr lang="nb-NO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8</a:t>
            </a:fld>
            <a:endParaRPr lang="nb-NO"/>
          </a:p>
        </p:txBody>
      </p:sp>
      <p:sp>
        <p:nvSpPr>
          <p:cNvPr id="4" name="Ramme 3"/>
          <p:cNvSpPr/>
          <p:nvPr/>
        </p:nvSpPr>
        <p:spPr>
          <a:xfrm>
            <a:off x="9982200" y="1696583"/>
            <a:ext cx="1833796" cy="3235181"/>
          </a:xfrm>
          <a:prstGeom prst="frame">
            <a:avLst/>
          </a:prstGeom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81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9</a:t>
            </a:fld>
            <a:endParaRPr lang="nb-NO"/>
          </a:p>
        </p:txBody>
      </p:sp>
      <p:sp>
        <p:nvSpPr>
          <p:cNvPr id="5" name="Rektangel 4"/>
          <p:cNvSpPr/>
          <p:nvPr/>
        </p:nvSpPr>
        <p:spPr>
          <a:xfrm>
            <a:off x="935636" y="771472"/>
            <a:ext cx="10418164" cy="1610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3200" b="1" kern="1800">
                <a:solidFill>
                  <a:srgbClr val="22222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Moren falt om - David (4) ringte 113</a:t>
            </a:r>
            <a:endParaRPr lang="nb-NO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b-NO" b="1">
                <a:solidFill>
                  <a:srgbClr val="22222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Mens </a:t>
            </a:r>
            <a:r>
              <a:rPr lang="nb-NO" b="1" err="1">
                <a:solidFill>
                  <a:srgbClr val="22222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Sepideh</a:t>
            </a:r>
            <a:r>
              <a:rPr lang="nb-NO" b="1">
                <a:solidFill>
                  <a:srgbClr val="22222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b="1" err="1">
                <a:solidFill>
                  <a:srgbClr val="22222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Kamali</a:t>
            </a:r>
            <a:r>
              <a:rPr lang="nb-NO" b="1">
                <a:solidFill>
                  <a:srgbClr val="22222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(37) lå på gulvet og vred seg i smerter, ringte sønnen etter hjelp.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b-NO" b="1">
                <a:solidFill>
                  <a:srgbClr val="22222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truet operatøren på andre enden av telefonen med å melde ifra til barnevernet.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b-NO" b="1">
                <a:solidFill>
                  <a:srgbClr val="22222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Nå beklager de.</a:t>
            </a:r>
            <a:endParaRPr lang="nb-NO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978" y="2382426"/>
            <a:ext cx="6351480" cy="3625197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3096718" y="607724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200">
                <a:solidFill>
                  <a:srgbClr val="22222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HJALP MAMMA: Pappa var på jobb, da mamma </a:t>
            </a:r>
            <a:r>
              <a:rPr lang="nb-NO" sz="1200" err="1">
                <a:solidFill>
                  <a:srgbClr val="22222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Sepideh</a:t>
            </a:r>
            <a:r>
              <a:rPr lang="nb-NO" sz="1200">
                <a:solidFill>
                  <a:srgbClr val="22222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falt om i smerter hjemme. Da tok David (4) telefonen og ringte 113. Foto: Privat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8472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3466</Words>
  <Application>Microsoft Office PowerPoint</Application>
  <PresentationFormat>Widescreen</PresentationFormat>
  <Paragraphs>454</Paragraphs>
  <Slides>31</Slides>
  <Notes>31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31</vt:i4>
      </vt:variant>
    </vt:vector>
  </HeadingPairs>
  <TitlesOfParts>
    <vt:vector size="42" baseType="lpstr">
      <vt:lpstr>Arial</vt:lpstr>
      <vt:lpstr>Arial,Sans-Serif</vt:lpstr>
      <vt:lpstr>Calibri</vt:lpstr>
      <vt:lpstr>Calibri Light</vt:lpstr>
      <vt:lpstr>Helvetica</vt:lpstr>
      <vt:lpstr>Symbol</vt:lpstr>
      <vt:lpstr>Verdana</vt:lpstr>
      <vt:lpstr>Wingdings</vt:lpstr>
      <vt:lpstr>Office-tema</vt:lpstr>
      <vt:lpstr>1_Office-tema</vt:lpstr>
      <vt:lpstr>1_Office-tema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Realfsen, Vibeke Kristensen</dc:creator>
  <cp:lastModifiedBy>Vibeke Kristensen Realfsen</cp:lastModifiedBy>
  <cp:revision>158</cp:revision>
  <dcterms:created xsi:type="dcterms:W3CDTF">2022-09-22T06:42:43Z</dcterms:created>
  <dcterms:modified xsi:type="dcterms:W3CDTF">2023-05-17T06:34:12Z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Office-tema:8</vt:lpwstr>
  </property>
  <property fmtid="{D5CDD505-2E9C-101B-9397-08002B2CF9AE}" pid="3" name="ClassificationContentMarkingFooterText">
    <vt:lpwstr>Følsomhet Intern (gul)</vt:lpwstr>
  </property>
  <property fmtid="{D5CDD505-2E9C-101B-9397-08002B2CF9AE}" pid="4" name="MSIP_Label_d291ddcc-9a90-46b7-a727-d19b3ec4b730_Enabled">
    <vt:lpwstr>true</vt:lpwstr>
  </property>
  <property fmtid="{D5CDD505-2E9C-101B-9397-08002B2CF9AE}" pid="5" name="MSIP_Label_d291ddcc-9a90-46b7-a727-d19b3ec4b730_SetDate">
    <vt:lpwstr>2023-03-28T05:11:25Z</vt:lpwstr>
  </property>
  <property fmtid="{D5CDD505-2E9C-101B-9397-08002B2CF9AE}" pid="6" name="MSIP_Label_d291ddcc-9a90-46b7-a727-d19b3ec4b730_Method">
    <vt:lpwstr>Privileged</vt:lpwstr>
  </property>
  <property fmtid="{D5CDD505-2E9C-101B-9397-08002B2CF9AE}" pid="7" name="MSIP_Label_d291ddcc-9a90-46b7-a727-d19b3ec4b730_Name">
    <vt:lpwstr>Åpen</vt:lpwstr>
  </property>
  <property fmtid="{D5CDD505-2E9C-101B-9397-08002B2CF9AE}" pid="8" name="MSIP_Label_d291ddcc-9a90-46b7-a727-d19b3ec4b730_SiteId">
    <vt:lpwstr>bdcbe535-f3cf-49f5-8a6a-fb6d98dc7837</vt:lpwstr>
  </property>
  <property fmtid="{D5CDD505-2E9C-101B-9397-08002B2CF9AE}" pid="9" name="MSIP_Label_d291ddcc-9a90-46b7-a727-d19b3ec4b730_ActionId">
    <vt:lpwstr>482fe635-ce71-4aff-96a2-678ac80da500</vt:lpwstr>
  </property>
  <property fmtid="{D5CDD505-2E9C-101B-9397-08002B2CF9AE}" pid="10" name="MSIP_Label_d291ddcc-9a90-46b7-a727-d19b3ec4b730_ContentBits">
    <vt:lpwstr>0</vt:lpwstr>
  </property>
</Properties>
</file>