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9"/>
  </p:notesMasterIdLst>
  <p:sldIdLst>
    <p:sldId id="313" r:id="rId4"/>
    <p:sldId id="256" r:id="rId5"/>
    <p:sldId id="258" r:id="rId6"/>
    <p:sldId id="257" r:id="rId7"/>
    <p:sldId id="314" r:id="rId8"/>
    <p:sldId id="263" r:id="rId9"/>
    <p:sldId id="265" r:id="rId10"/>
    <p:sldId id="312" r:id="rId11"/>
    <p:sldId id="306" r:id="rId12"/>
    <p:sldId id="292" r:id="rId13"/>
    <p:sldId id="307" r:id="rId14"/>
    <p:sldId id="295" r:id="rId15"/>
    <p:sldId id="316" r:id="rId16"/>
    <p:sldId id="294" r:id="rId17"/>
    <p:sldId id="298" r:id="rId18"/>
    <p:sldId id="301" r:id="rId19"/>
    <p:sldId id="315" r:id="rId20"/>
    <p:sldId id="302" r:id="rId21"/>
    <p:sldId id="308" r:id="rId22"/>
    <p:sldId id="303" r:id="rId23"/>
    <p:sldId id="264" r:id="rId24"/>
    <p:sldId id="311" r:id="rId25"/>
    <p:sldId id="304" r:id="rId26"/>
    <p:sldId id="260" r:id="rId27"/>
    <p:sldId id="261"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595B6-A321-1F1C-C424-382FF1AA40ED}" v="5" dt="2023-04-13T18:18:32.789"/>
    <p1510:client id="{392C5C56-C9AF-125B-46B9-C6CC57EFB5E6}" v="239" dt="2023-04-06T06:01:30.061"/>
    <p1510:client id="{7F50563B-9F1E-F990-7A7F-B27F01E2E812}" v="2" dt="2023-03-21T11:32:10.019"/>
    <p1510:client id="{B740E514-5301-16D7-D64E-E36F1E8A7D66}" v="551" dt="2023-03-25T07:36:17.968"/>
    <p1510:client id="{F9F089BB-9144-995C-A8B3-26A2242C2A43}" v="1" dt="2023-03-28T12:12:22.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3560" autoAdjust="0"/>
  </p:normalViewPr>
  <p:slideViewPr>
    <p:cSldViewPr snapToGrid="0" showGuides="1">
      <p:cViewPr varScale="1">
        <p:scale>
          <a:sx n="49" d="100"/>
          <a:sy n="49" d="100"/>
        </p:scale>
        <p:origin x="1208"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alfsen, Vibeke Kristensen" userId="S::vibrea@ihelse.net::94b46ba9-df15-4d3d-b4b5-825b3b406f75" providerId="AD" clId="Web-{F9F089BB-9144-995C-A8B3-26A2242C2A43}"/>
    <pc:docChg chg="addSld addMainMaster">
      <pc:chgData name="Realfsen, Vibeke Kristensen" userId="S::vibrea@ihelse.net::94b46ba9-df15-4d3d-b4b5-825b3b406f75" providerId="AD" clId="Web-{F9F089BB-9144-995C-A8B3-26A2242C2A43}" dt="2023-03-28T12:12:22.831" v="0"/>
      <pc:docMkLst>
        <pc:docMk/>
      </pc:docMkLst>
      <pc:sldChg chg="add">
        <pc:chgData name="Realfsen, Vibeke Kristensen" userId="S::vibrea@ihelse.net::94b46ba9-df15-4d3d-b4b5-825b3b406f75" providerId="AD" clId="Web-{F9F089BB-9144-995C-A8B3-26A2242C2A43}" dt="2023-03-28T12:12:22.831" v="0"/>
        <pc:sldMkLst>
          <pc:docMk/>
          <pc:sldMk cId="526449399" sldId="316"/>
        </pc:sldMkLst>
      </pc:sldChg>
      <pc:sldMasterChg chg="add addSldLayout">
        <pc:chgData name="Realfsen, Vibeke Kristensen" userId="S::vibrea@ihelse.net::94b46ba9-df15-4d3d-b4b5-825b3b406f75" providerId="AD" clId="Web-{F9F089BB-9144-995C-A8B3-26A2242C2A43}" dt="2023-03-28T12:12:22.831" v="0"/>
        <pc:sldMasterMkLst>
          <pc:docMk/>
          <pc:sldMasterMk cId="2432489225" sldId="2147483672"/>
        </pc:sldMasterMkLst>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3769552792" sldId="2147483673"/>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2727909732" sldId="2147483674"/>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845783004" sldId="2147483675"/>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1889493166" sldId="2147483676"/>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1899972834" sldId="2147483677"/>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3727650070" sldId="2147483678"/>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3128728186" sldId="2147483679"/>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743429186" sldId="2147483680"/>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3476733470" sldId="2147483681"/>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4028902300" sldId="2147483682"/>
          </pc:sldLayoutMkLst>
        </pc:sldLayoutChg>
        <pc:sldLayoutChg chg="add">
          <pc:chgData name="Realfsen, Vibeke Kristensen" userId="S::vibrea@ihelse.net::94b46ba9-df15-4d3d-b4b5-825b3b406f75" providerId="AD" clId="Web-{F9F089BB-9144-995C-A8B3-26A2242C2A43}" dt="2023-03-28T12:12:22.831" v="0"/>
          <pc:sldLayoutMkLst>
            <pc:docMk/>
            <pc:sldMasterMk cId="2432489225" sldId="2147483672"/>
            <pc:sldLayoutMk cId="3266306483" sldId="2147483683"/>
          </pc:sldLayoutMkLst>
        </pc:sldLayoutChg>
      </pc:sldMasterChg>
    </pc:docChg>
  </pc:docChgLst>
  <pc:docChgLst>
    <pc:chgData name="Realfsen, Vibeke Kristensen" userId="S::vibrea@ihelse.net::94b46ba9-df15-4d3d-b4b5-825b3b406f75" providerId="AD" clId="Web-{7F50563B-9F1E-F990-7A7F-B27F01E2E812}"/>
    <pc:docChg chg="mod addSld sldOrd addMainMaster modMainMaster">
      <pc:chgData name="Realfsen, Vibeke Kristensen" userId="S::vibrea@ihelse.net::94b46ba9-df15-4d3d-b4b5-825b3b406f75" providerId="AD" clId="Web-{7F50563B-9F1E-F990-7A7F-B27F01E2E812}" dt="2023-03-21T11:32:10.019" v="3"/>
      <pc:docMkLst>
        <pc:docMk/>
      </pc:docMkLst>
      <pc:sldChg chg="add ord">
        <pc:chgData name="Realfsen, Vibeke Kristensen" userId="S::vibrea@ihelse.net::94b46ba9-df15-4d3d-b4b5-825b3b406f75" providerId="AD" clId="Web-{7F50563B-9F1E-F990-7A7F-B27F01E2E812}" dt="2023-03-21T11:32:10.019" v="3"/>
        <pc:sldMkLst>
          <pc:docMk/>
          <pc:sldMk cId="673620759" sldId="313"/>
        </pc:sldMkLst>
      </pc:sldChg>
      <pc:sldMasterChg chg="addSp">
        <pc:chgData name="Realfsen, Vibeke Kristensen" userId="S::vibrea@ihelse.net::94b46ba9-df15-4d3d-b4b5-825b3b406f75" providerId="AD" clId="Web-{7F50563B-9F1E-F990-7A7F-B27F01E2E812}" dt="2023-03-21T11:32:05.707" v="1" actId="33475"/>
        <pc:sldMasterMkLst>
          <pc:docMk/>
          <pc:sldMasterMk cId="2432489225" sldId="2147483648"/>
        </pc:sldMasterMkLst>
        <pc:spChg chg="add">
          <ac:chgData name="Realfsen, Vibeke Kristensen" userId="S::vibrea@ihelse.net::94b46ba9-df15-4d3d-b4b5-825b3b406f75" providerId="AD" clId="Web-{7F50563B-9F1E-F990-7A7F-B27F01E2E812}" dt="2023-03-21T11:32:05.707" v="1" actId="33475"/>
          <ac:spMkLst>
            <pc:docMk/>
            <pc:sldMasterMk cId="2432489225" sldId="2147483648"/>
            <ac:spMk id="8" creationId="{7B1DF48B-8155-26A4-3704-68883470A026}"/>
          </ac:spMkLst>
        </pc:spChg>
      </pc:sldMasterChg>
      <pc:sldMasterChg chg="addSp add addSldLayout">
        <pc:chgData name="Realfsen, Vibeke Kristensen" userId="S::vibrea@ihelse.net::94b46ba9-df15-4d3d-b4b5-825b3b406f75" providerId="AD" clId="Web-{7F50563B-9F1E-F990-7A7F-B27F01E2E812}" dt="2023-03-21T11:32:05.707" v="1" actId="33475"/>
        <pc:sldMasterMkLst>
          <pc:docMk/>
          <pc:sldMasterMk cId="2421147670" sldId="2147483660"/>
        </pc:sldMasterMkLst>
        <pc:spChg chg="add">
          <ac:chgData name="Realfsen, Vibeke Kristensen" userId="S::vibrea@ihelse.net::94b46ba9-df15-4d3d-b4b5-825b3b406f75" providerId="AD" clId="Web-{7F50563B-9F1E-F990-7A7F-B27F01E2E812}" dt="2023-03-21T11:32:05.707" v="1" actId="33475"/>
          <ac:spMkLst>
            <pc:docMk/>
            <pc:sldMasterMk cId="2421147670" sldId="2147483660"/>
            <ac:spMk id="8" creationId="{DB218B28-7039-94F6-159A-1DFF9153FE68}"/>
          </ac:spMkLst>
        </pc:sp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1610793946" sldId="2147483661"/>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1766929646" sldId="2147483662"/>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813071508" sldId="2147483663"/>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1630419869" sldId="2147483664"/>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111897465" sldId="2147483665"/>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2658402482" sldId="2147483666"/>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1507106897" sldId="2147483667"/>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2728460213" sldId="2147483668"/>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2652719642" sldId="2147483669"/>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4129279269" sldId="2147483670"/>
          </pc:sldLayoutMkLst>
        </pc:sldLayoutChg>
        <pc:sldLayoutChg chg="add">
          <pc:chgData name="Realfsen, Vibeke Kristensen" userId="S::vibrea@ihelse.net::94b46ba9-df15-4d3d-b4b5-825b3b406f75" providerId="AD" clId="Web-{7F50563B-9F1E-F990-7A7F-B27F01E2E812}" dt="2023-03-21T11:32:03.722" v="0"/>
          <pc:sldLayoutMkLst>
            <pc:docMk/>
            <pc:sldMasterMk cId="2421147670" sldId="2147483660"/>
            <pc:sldLayoutMk cId="739526702" sldId="2147483671"/>
          </pc:sldLayoutMkLst>
        </pc:sldLayoutChg>
      </pc:sldMasterChg>
      <pc:sldMasterChg chg="addSp replId modSldLayout">
        <pc:chgData name="Realfsen, Vibeke Kristensen" userId="S::vibrea@ihelse.net::94b46ba9-df15-4d3d-b4b5-825b3b406f75" providerId="AD" clId="Web-{7F50563B-9F1E-F990-7A7F-B27F01E2E812}" dt="2023-03-21T11:32:05.707" v="1" actId="33475"/>
        <pc:sldMasterMkLst>
          <pc:docMk/>
          <pc:sldMasterMk cId="2881284525" sldId="2147483672"/>
        </pc:sldMasterMkLst>
        <pc:spChg chg="add">
          <ac:chgData name="Realfsen, Vibeke Kristensen" userId="S::vibrea@ihelse.net::94b46ba9-df15-4d3d-b4b5-825b3b406f75" providerId="AD" clId="Web-{7F50563B-9F1E-F990-7A7F-B27F01E2E812}" dt="2023-03-21T11:32:05.707" v="1" actId="33475"/>
          <ac:spMkLst>
            <pc:docMk/>
            <pc:sldMasterMk cId="2881284525" sldId="2147483672"/>
            <ac:spMk id="8" creationId="{705E4868-A220-4046-C227-F5D16F30BBB5}"/>
          </ac:spMkLst>
        </pc:sp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1901626103" sldId="2147483673"/>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4246819766" sldId="2147483674"/>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4169761390" sldId="2147483675"/>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772623360" sldId="2147483676"/>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3964420351" sldId="2147483677"/>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1132234943" sldId="2147483678"/>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4006812926" sldId="2147483679"/>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1315287813" sldId="2147483680"/>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930749773" sldId="2147483681"/>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1846472324" sldId="2147483682"/>
          </pc:sldLayoutMkLst>
        </pc:sldLayoutChg>
        <pc:sldLayoutChg chg="replId">
          <pc:chgData name="Realfsen, Vibeke Kristensen" userId="S::vibrea@ihelse.net::94b46ba9-df15-4d3d-b4b5-825b3b406f75" providerId="AD" clId="Web-{7F50563B-9F1E-F990-7A7F-B27F01E2E812}" dt="2023-03-21T11:32:03.722" v="0"/>
          <pc:sldLayoutMkLst>
            <pc:docMk/>
            <pc:sldMasterMk cId="2881284525" sldId="2147483672"/>
            <pc:sldLayoutMk cId="2920878857" sldId="2147483683"/>
          </pc:sldLayoutMkLst>
        </pc:sldLayoutChg>
      </pc:sldMasterChg>
    </pc:docChg>
  </pc:docChgLst>
  <pc:docChgLst>
    <pc:chgData name="Maki, Leeni Christine" userId="S::leenhm@ihelse.net::50fb5fe3-5f5b-4adf-b372-b5d6fc3dfd70" providerId="AD" clId="Web-{1BD595B6-A321-1F1C-C424-382FF1AA40ED}"/>
    <pc:docChg chg="modSld">
      <pc:chgData name="Maki, Leeni Christine" userId="S::leenhm@ihelse.net::50fb5fe3-5f5b-4adf-b372-b5d6fc3dfd70" providerId="AD" clId="Web-{1BD595B6-A321-1F1C-C424-382FF1AA40ED}" dt="2023-04-13T18:18:32.789" v="4" actId="20577"/>
      <pc:docMkLst>
        <pc:docMk/>
      </pc:docMkLst>
      <pc:sldChg chg="modSp">
        <pc:chgData name="Maki, Leeni Christine" userId="S::leenhm@ihelse.net::50fb5fe3-5f5b-4adf-b372-b5d6fc3dfd70" providerId="AD" clId="Web-{1BD595B6-A321-1F1C-C424-382FF1AA40ED}" dt="2023-04-13T18:18:32.789" v="4" actId="20577"/>
        <pc:sldMkLst>
          <pc:docMk/>
          <pc:sldMk cId="1780784397" sldId="256"/>
        </pc:sldMkLst>
        <pc:spChg chg="mod">
          <ac:chgData name="Maki, Leeni Christine" userId="S::leenhm@ihelse.net::50fb5fe3-5f5b-4adf-b372-b5d6fc3dfd70" providerId="AD" clId="Web-{1BD595B6-A321-1F1C-C424-382FF1AA40ED}" dt="2023-04-13T18:18:32.789" v="4" actId="20577"/>
          <ac:spMkLst>
            <pc:docMk/>
            <pc:sldMk cId="1780784397" sldId="256"/>
            <ac:spMk id="4" creationId="{00000000-0000-0000-0000-000000000000}"/>
          </ac:spMkLst>
        </pc:spChg>
      </pc:sldChg>
    </pc:docChg>
  </pc:docChgLst>
  <pc:docChgLst>
    <pc:chgData name="Realfsen, Vibeke Kristensen" userId="S::vibrea@ihelse.net::94b46ba9-df15-4d3d-b4b5-825b3b406f75" providerId="AD" clId="Web-{B740E514-5301-16D7-D64E-E36F1E8A7D66}"/>
    <pc:docChg chg="mod addSld delSld modSld sldOrd modMainMaster">
      <pc:chgData name="Realfsen, Vibeke Kristensen" userId="S::vibrea@ihelse.net::94b46ba9-df15-4d3d-b4b5-825b3b406f75" providerId="AD" clId="Web-{B740E514-5301-16D7-D64E-E36F1E8A7D66}" dt="2023-03-25T07:37:39.969" v="666"/>
      <pc:docMkLst>
        <pc:docMk/>
      </pc:docMkLst>
      <pc:sldChg chg="modSp">
        <pc:chgData name="Realfsen, Vibeke Kristensen" userId="S::vibrea@ihelse.net::94b46ba9-df15-4d3d-b4b5-825b3b406f75" providerId="AD" clId="Web-{B740E514-5301-16D7-D64E-E36F1E8A7D66}" dt="2023-03-25T06:27:27.666" v="0" actId="20577"/>
        <pc:sldMkLst>
          <pc:docMk/>
          <pc:sldMk cId="1780784397" sldId="256"/>
        </pc:sldMkLst>
        <pc:spChg chg="mod">
          <ac:chgData name="Realfsen, Vibeke Kristensen" userId="S::vibrea@ihelse.net::94b46ba9-df15-4d3d-b4b5-825b3b406f75" providerId="AD" clId="Web-{B740E514-5301-16D7-D64E-E36F1E8A7D66}" dt="2023-03-25T06:27:27.666" v="0" actId="20577"/>
          <ac:spMkLst>
            <pc:docMk/>
            <pc:sldMk cId="1780784397" sldId="256"/>
            <ac:spMk id="4" creationId="{00000000-0000-0000-0000-000000000000}"/>
          </ac:spMkLst>
        </pc:spChg>
      </pc:sldChg>
      <pc:sldChg chg="modSp">
        <pc:chgData name="Realfsen, Vibeke Kristensen" userId="S::vibrea@ihelse.net::94b46ba9-df15-4d3d-b4b5-825b3b406f75" providerId="AD" clId="Web-{B740E514-5301-16D7-D64E-E36F1E8A7D66}" dt="2023-03-25T06:30:26.545" v="39" actId="1076"/>
        <pc:sldMkLst>
          <pc:docMk/>
          <pc:sldMk cId="2085806627" sldId="257"/>
        </pc:sldMkLst>
        <pc:picChg chg="mod">
          <ac:chgData name="Realfsen, Vibeke Kristensen" userId="S::vibrea@ihelse.net::94b46ba9-df15-4d3d-b4b5-825b3b406f75" providerId="AD" clId="Web-{B740E514-5301-16D7-D64E-E36F1E8A7D66}" dt="2023-03-25T06:30:26.545" v="39" actId="1076"/>
          <ac:picMkLst>
            <pc:docMk/>
            <pc:sldMk cId="2085806627" sldId="257"/>
            <ac:picMk id="4" creationId="{00000000-0000-0000-0000-000000000000}"/>
          </ac:picMkLst>
        </pc:picChg>
      </pc:sldChg>
      <pc:sldChg chg="addSp delSp modSp modNotes">
        <pc:chgData name="Realfsen, Vibeke Kristensen" userId="S::vibrea@ihelse.net::94b46ba9-df15-4d3d-b4b5-825b3b406f75" providerId="AD" clId="Web-{B740E514-5301-16D7-D64E-E36F1E8A7D66}" dt="2023-03-25T07:32:07.775" v="602" actId="14100"/>
        <pc:sldMkLst>
          <pc:docMk/>
          <pc:sldMk cId="1336689593" sldId="261"/>
        </pc:sldMkLst>
        <pc:spChg chg="add">
          <ac:chgData name="Realfsen, Vibeke Kristensen" userId="S::vibrea@ihelse.net::94b46ba9-df15-4d3d-b4b5-825b3b406f75" providerId="AD" clId="Web-{B740E514-5301-16D7-D64E-E36F1E8A7D66}" dt="2023-03-25T07:08:36.769" v="326"/>
          <ac:spMkLst>
            <pc:docMk/>
            <pc:sldMk cId="1336689593" sldId="261"/>
            <ac:spMk id="4" creationId="{48C81790-75BA-E282-4660-3DFA72D427D0}"/>
          </ac:spMkLst>
        </pc:spChg>
        <pc:spChg chg="mod">
          <ac:chgData name="Realfsen, Vibeke Kristensen" userId="S::vibrea@ihelse.net::94b46ba9-df15-4d3d-b4b5-825b3b406f75" providerId="AD" clId="Web-{B740E514-5301-16D7-D64E-E36F1E8A7D66}" dt="2023-03-25T07:31:38.743" v="598" actId="1076"/>
          <ac:spMkLst>
            <pc:docMk/>
            <pc:sldMk cId="1336689593" sldId="261"/>
            <ac:spMk id="6" creationId="{00000000-0000-0000-0000-000000000000}"/>
          </ac:spMkLst>
        </pc:spChg>
        <pc:spChg chg="del">
          <ac:chgData name="Realfsen, Vibeke Kristensen" userId="S::vibrea@ihelse.net::94b46ba9-df15-4d3d-b4b5-825b3b406f75" providerId="AD" clId="Web-{B740E514-5301-16D7-D64E-E36F1E8A7D66}" dt="2023-03-25T07:08:31.081" v="325"/>
          <ac:spMkLst>
            <pc:docMk/>
            <pc:sldMk cId="1336689593" sldId="261"/>
            <ac:spMk id="7" creationId="{00000000-0000-0000-0000-000000000000}"/>
          </ac:spMkLst>
        </pc:spChg>
        <pc:picChg chg="mod">
          <ac:chgData name="Realfsen, Vibeke Kristensen" userId="S::vibrea@ihelse.net::94b46ba9-df15-4d3d-b4b5-825b3b406f75" providerId="AD" clId="Web-{B740E514-5301-16D7-D64E-E36F1E8A7D66}" dt="2023-03-25T07:32:07.775" v="602" actId="14100"/>
          <ac:picMkLst>
            <pc:docMk/>
            <pc:sldMk cId="1336689593" sldId="261"/>
            <ac:picMk id="2" creationId="{00000000-0000-0000-0000-000000000000}"/>
          </ac:picMkLst>
        </pc:picChg>
        <pc:picChg chg="del">
          <ac:chgData name="Realfsen, Vibeke Kristensen" userId="S::vibrea@ihelse.net::94b46ba9-df15-4d3d-b4b5-825b3b406f75" providerId="AD" clId="Web-{B740E514-5301-16D7-D64E-E36F1E8A7D66}" dt="2023-03-25T07:31:54.619" v="599"/>
          <ac:picMkLst>
            <pc:docMk/>
            <pc:sldMk cId="1336689593" sldId="261"/>
            <ac:picMk id="3" creationId="{00000000-0000-0000-0000-000000000000}"/>
          </ac:picMkLst>
        </pc:picChg>
      </pc:sldChg>
      <pc:sldChg chg="addSp delSp modSp modNotes">
        <pc:chgData name="Realfsen, Vibeke Kristensen" userId="S::vibrea@ihelse.net::94b46ba9-df15-4d3d-b4b5-825b3b406f75" providerId="AD" clId="Web-{B740E514-5301-16D7-D64E-E36F1E8A7D66}" dt="2023-03-25T06:55:11.170" v="130"/>
        <pc:sldMkLst>
          <pc:docMk/>
          <pc:sldMk cId="2475109451" sldId="263"/>
        </pc:sldMkLst>
        <pc:spChg chg="add del mod">
          <ac:chgData name="Realfsen, Vibeke Kristensen" userId="S::vibrea@ihelse.net::94b46ba9-df15-4d3d-b4b5-825b3b406f75" providerId="AD" clId="Web-{B740E514-5301-16D7-D64E-E36F1E8A7D66}" dt="2023-03-25T06:55:11.170" v="130"/>
          <ac:spMkLst>
            <pc:docMk/>
            <pc:sldMk cId="2475109451" sldId="263"/>
            <ac:spMk id="6" creationId="{F9DD667A-C63B-AED6-FE31-D9FA12965F5C}"/>
          </ac:spMkLst>
        </pc:spChg>
      </pc:sldChg>
      <pc:sldChg chg="del">
        <pc:chgData name="Realfsen, Vibeke Kristensen" userId="S::vibrea@ihelse.net::94b46ba9-df15-4d3d-b4b5-825b3b406f75" providerId="AD" clId="Web-{B740E514-5301-16D7-D64E-E36F1E8A7D66}" dt="2023-03-25T06:51:51.025" v="124"/>
        <pc:sldMkLst>
          <pc:docMk/>
          <pc:sldMk cId="2257927539" sldId="290"/>
        </pc:sldMkLst>
      </pc:sldChg>
      <pc:sldChg chg="modSp delAnim modNotes">
        <pc:chgData name="Realfsen, Vibeke Kristensen" userId="S::vibrea@ihelse.net::94b46ba9-df15-4d3d-b4b5-825b3b406f75" providerId="AD" clId="Web-{B740E514-5301-16D7-D64E-E36F1E8A7D66}" dt="2023-03-25T07:26:41.813" v="504"/>
        <pc:sldMkLst>
          <pc:docMk/>
          <pc:sldMk cId="2756498322" sldId="292"/>
        </pc:sldMkLst>
        <pc:spChg chg="mod">
          <ac:chgData name="Realfsen, Vibeke Kristensen" userId="S::vibrea@ihelse.net::94b46ba9-df15-4d3d-b4b5-825b3b406f75" providerId="AD" clId="Web-{B740E514-5301-16D7-D64E-E36F1E8A7D66}" dt="2023-03-25T07:26:41.703" v="503" actId="20577"/>
          <ac:spMkLst>
            <pc:docMk/>
            <pc:sldMk cId="2756498322" sldId="292"/>
            <ac:spMk id="4" creationId="{00000000-0000-0000-0000-000000000000}"/>
          </ac:spMkLst>
        </pc:spChg>
      </pc:sldChg>
      <pc:sldChg chg="modSp delAnim modNotes">
        <pc:chgData name="Realfsen, Vibeke Kristensen" userId="S::vibrea@ihelse.net::94b46ba9-df15-4d3d-b4b5-825b3b406f75" providerId="AD" clId="Web-{B740E514-5301-16D7-D64E-E36F1E8A7D66}" dt="2023-03-25T07:37:39.969" v="666"/>
        <pc:sldMkLst>
          <pc:docMk/>
          <pc:sldMk cId="613596659" sldId="294"/>
        </pc:sldMkLst>
        <pc:spChg chg="mod">
          <ac:chgData name="Realfsen, Vibeke Kristensen" userId="S::vibrea@ihelse.net::94b46ba9-df15-4d3d-b4b5-825b3b406f75" providerId="AD" clId="Web-{B740E514-5301-16D7-D64E-E36F1E8A7D66}" dt="2023-03-25T07:36:17.968" v="626" actId="20577"/>
          <ac:spMkLst>
            <pc:docMk/>
            <pc:sldMk cId="613596659" sldId="294"/>
            <ac:spMk id="6" creationId="{00000000-0000-0000-0000-000000000000}"/>
          </ac:spMkLst>
        </pc:spChg>
      </pc:sldChg>
      <pc:sldChg chg="add del">
        <pc:chgData name="Realfsen, Vibeke Kristensen" userId="S::vibrea@ihelse.net::94b46ba9-df15-4d3d-b4b5-825b3b406f75" providerId="AD" clId="Web-{B740E514-5301-16D7-D64E-E36F1E8A7D66}" dt="2023-03-25T06:49:33.350" v="95"/>
        <pc:sldMkLst>
          <pc:docMk/>
          <pc:sldMk cId="2861495029" sldId="296"/>
        </pc:sldMkLst>
      </pc:sldChg>
      <pc:sldChg chg="ord">
        <pc:chgData name="Realfsen, Vibeke Kristensen" userId="S::vibrea@ihelse.net::94b46ba9-df15-4d3d-b4b5-825b3b406f75" providerId="AD" clId="Web-{B740E514-5301-16D7-D64E-E36F1E8A7D66}" dt="2023-03-25T06:46:40.159" v="79"/>
        <pc:sldMkLst>
          <pc:docMk/>
          <pc:sldMk cId="249066767" sldId="298"/>
        </pc:sldMkLst>
      </pc:sldChg>
      <pc:sldChg chg="del">
        <pc:chgData name="Realfsen, Vibeke Kristensen" userId="S::vibrea@ihelse.net::94b46ba9-df15-4d3d-b4b5-825b3b406f75" providerId="AD" clId="Web-{B740E514-5301-16D7-D64E-E36F1E8A7D66}" dt="2023-03-25T06:53:04.558" v="125"/>
        <pc:sldMkLst>
          <pc:docMk/>
          <pc:sldMk cId="3142668564" sldId="299"/>
        </pc:sldMkLst>
      </pc:sldChg>
      <pc:sldChg chg="modSp">
        <pc:chgData name="Realfsen, Vibeke Kristensen" userId="S::vibrea@ihelse.net::94b46ba9-df15-4d3d-b4b5-825b3b406f75" providerId="AD" clId="Web-{B740E514-5301-16D7-D64E-E36F1E8A7D66}" dt="2023-03-25T06:49:30.663" v="94" actId="20577"/>
        <pc:sldMkLst>
          <pc:docMk/>
          <pc:sldMk cId="2243129606" sldId="301"/>
        </pc:sldMkLst>
        <pc:spChg chg="mod">
          <ac:chgData name="Realfsen, Vibeke Kristensen" userId="S::vibrea@ihelse.net::94b46ba9-df15-4d3d-b4b5-825b3b406f75" providerId="AD" clId="Web-{B740E514-5301-16D7-D64E-E36F1E8A7D66}" dt="2023-03-25T06:49:30.663" v="94" actId="20577"/>
          <ac:spMkLst>
            <pc:docMk/>
            <pc:sldMk cId="2243129606" sldId="301"/>
            <ac:spMk id="6" creationId="{00000000-0000-0000-0000-000000000000}"/>
          </ac:spMkLst>
        </pc:spChg>
      </pc:sldChg>
      <pc:sldChg chg="addSp modSp">
        <pc:chgData name="Realfsen, Vibeke Kristensen" userId="S::vibrea@ihelse.net::94b46ba9-df15-4d3d-b4b5-825b3b406f75" providerId="AD" clId="Web-{B740E514-5301-16D7-D64E-E36F1E8A7D66}" dt="2023-03-25T07:22:11.870" v="488" actId="14100"/>
        <pc:sldMkLst>
          <pc:docMk/>
          <pc:sldMk cId="3812649879" sldId="303"/>
        </pc:sldMkLst>
        <pc:spChg chg="mod">
          <ac:chgData name="Realfsen, Vibeke Kristensen" userId="S::vibrea@ihelse.net::94b46ba9-df15-4d3d-b4b5-825b3b406f75" providerId="AD" clId="Web-{B740E514-5301-16D7-D64E-E36F1E8A7D66}" dt="2023-03-25T07:21:27.353" v="484" actId="20577"/>
          <ac:spMkLst>
            <pc:docMk/>
            <pc:sldMk cId="3812649879" sldId="303"/>
            <ac:spMk id="6" creationId="{00000000-0000-0000-0000-000000000000}"/>
          </ac:spMkLst>
        </pc:spChg>
        <pc:picChg chg="add mod">
          <ac:chgData name="Realfsen, Vibeke Kristensen" userId="S::vibrea@ihelse.net::94b46ba9-df15-4d3d-b4b5-825b3b406f75" providerId="AD" clId="Web-{B740E514-5301-16D7-D64E-E36F1E8A7D66}" dt="2023-03-25T07:22:11.870" v="488" actId="14100"/>
          <ac:picMkLst>
            <pc:docMk/>
            <pc:sldMk cId="3812649879" sldId="303"/>
            <ac:picMk id="5" creationId="{6E7C9A94-F514-8837-5E07-82449B86BB48}"/>
          </ac:picMkLst>
        </pc:picChg>
      </pc:sldChg>
      <pc:sldChg chg="modSp">
        <pc:chgData name="Realfsen, Vibeke Kristensen" userId="S::vibrea@ihelse.net::94b46ba9-df15-4d3d-b4b5-825b3b406f75" providerId="AD" clId="Web-{B740E514-5301-16D7-D64E-E36F1E8A7D66}" dt="2023-03-25T07:35:34.436" v="604" actId="20577"/>
        <pc:sldMkLst>
          <pc:docMk/>
          <pc:sldMk cId="2468798785" sldId="304"/>
        </pc:sldMkLst>
        <pc:spChg chg="mod">
          <ac:chgData name="Realfsen, Vibeke Kristensen" userId="S::vibrea@ihelse.net::94b46ba9-df15-4d3d-b4b5-825b3b406f75" providerId="AD" clId="Web-{B740E514-5301-16D7-D64E-E36F1E8A7D66}" dt="2023-03-25T07:35:34.436" v="604" actId="20577"/>
          <ac:spMkLst>
            <pc:docMk/>
            <pc:sldMk cId="2468798785" sldId="304"/>
            <ac:spMk id="6" creationId="{00000000-0000-0000-0000-000000000000}"/>
          </ac:spMkLst>
        </pc:spChg>
      </pc:sldChg>
      <pc:sldChg chg="modSp del">
        <pc:chgData name="Realfsen, Vibeke Kristensen" userId="S::vibrea@ihelse.net::94b46ba9-df15-4d3d-b4b5-825b3b406f75" providerId="AD" clId="Web-{B740E514-5301-16D7-D64E-E36F1E8A7D66}" dt="2023-03-25T06:50:20.070" v="96"/>
        <pc:sldMkLst>
          <pc:docMk/>
          <pc:sldMk cId="3716314965" sldId="305"/>
        </pc:sldMkLst>
        <pc:spChg chg="mod">
          <ac:chgData name="Realfsen, Vibeke Kristensen" userId="S::vibrea@ihelse.net::94b46ba9-df15-4d3d-b4b5-825b3b406f75" providerId="AD" clId="Web-{B740E514-5301-16D7-D64E-E36F1E8A7D66}" dt="2023-03-25T06:37:34.288" v="49" actId="20577"/>
          <ac:spMkLst>
            <pc:docMk/>
            <pc:sldMk cId="3716314965" sldId="305"/>
            <ac:spMk id="4" creationId="{00000000-0000-0000-0000-000000000000}"/>
          </ac:spMkLst>
        </pc:spChg>
      </pc:sldChg>
      <pc:sldChg chg="addSp modSp addAnim modNotes">
        <pc:chgData name="Realfsen, Vibeke Kristensen" userId="S::vibrea@ihelse.net::94b46ba9-df15-4d3d-b4b5-825b3b406f75" providerId="AD" clId="Web-{B740E514-5301-16D7-D64E-E36F1E8A7D66}" dt="2023-03-25T07:05:56.813" v="290"/>
        <pc:sldMkLst>
          <pc:docMk/>
          <pc:sldMk cId="1168587966" sldId="306"/>
        </pc:sldMkLst>
        <pc:spChg chg="mod">
          <ac:chgData name="Realfsen, Vibeke Kristensen" userId="S::vibrea@ihelse.net::94b46ba9-df15-4d3d-b4b5-825b3b406f75" providerId="AD" clId="Web-{B740E514-5301-16D7-D64E-E36F1E8A7D66}" dt="2023-03-25T07:04:24.295" v="273" actId="20577"/>
          <ac:spMkLst>
            <pc:docMk/>
            <pc:sldMk cId="1168587966" sldId="306"/>
            <ac:spMk id="4" creationId="{00000000-0000-0000-0000-000000000000}"/>
          </ac:spMkLst>
        </pc:spChg>
        <pc:spChg chg="add mod">
          <ac:chgData name="Realfsen, Vibeke Kristensen" userId="S::vibrea@ihelse.net::94b46ba9-df15-4d3d-b4b5-825b3b406f75" providerId="AD" clId="Web-{B740E514-5301-16D7-D64E-E36F1E8A7D66}" dt="2023-03-25T07:05:08.359" v="283" actId="20577"/>
          <ac:spMkLst>
            <pc:docMk/>
            <pc:sldMk cId="1168587966" sldId="306"/>
            <ac:spMk id="7" creationId="{1B3BCD21-722C-E28E-DA7D-D8E922213850}"/>
          </ac:spMkLst>
        </pc:spChg>
        <pc:picChg chg="add mod">
          <ac:chgData name="Realfsen, Vibeke Kristensen" userId="S::vibrea@ihelse.net::94b46ba9-df15-4d3d-b4b5-825b3b406f75" providerId="AD" clId="Web-{B740E514-5301-16D7-D64E-E36F1E8A7D66}" dt="2023-03-25T07:05:17.843" v="284" actId="14100"/>
          <ac:picMkLst>
            <pc:docMk/>
            <pc:sldMk cId="1168587966" sldId="306"/>
            <ac:picMk id="5" creationId="{19E6BDCF-4B8B-E567-0AAD-C3FE401472CF}"/>
          </ac:picMkLst>
        </pc:picChg>
      </pc:sldChg>
      <pc:sldChg chg="addSp delSp modSp">
        <pc:chgData name="Realfsen, Vibeke Kristensen" userId="S::vibrea@ihelse.net::94b46ba9-df15-4d3d-b4b5-825b3b406f75" providerId="AD" clId="Web-{B740E514-5301-16D7-D64E-E36F1E8A7D66}" dt="2023-03-25T06:37:17.225" v="48"/>
        <pc:sldMkLst>
          <pc:docMk/>
          <pc:sldMk cId="3880006682" sldId="308"/>
        </pc:sldMkLst>
        <pc:picChg chg="add del mod">
          <ac:chgData name="Realfsen, Vibeke Kristensen" userId="S::vibrea@ihelse.net::94b46ba9-df15-4d3d-b4b5-825b3b406f75" providerId="AD" clId="Web-{B740E514-5301-16D7-D64E-E36F1E8A7D66}" dt="2023-03-25T06:37:17.225" v="48"/>
          <ac:picMkLst>
            <pc:docMk/>
            <pc:sldMk cId="3880006682" sldId="308"/>
            <ac:picMk id="7" creationId="{5C8D4642-FCA2-8562-29C5-5960E68CED0A}"/>
          </ac:picMkLst>
        </pc:picChg>
      </pc:sldChg>
      <pc:sldChg chg="del">
        <pc:chgData name="Realfsen, Vibeke Kristensen" userId="S::vibrea@ihelse.net::94b46ba9-df15-4d3d-b4b5-825b3b406f75" providerId="AD" clId="Web-{B740E514-5301-16D7-D64E-E36F1E8A7D66}" dt="2023-03-25T06:53:15.511" v="126"/>
        <pc:sldMkLst>
          <pc:docMk/>
          <pc:sldMk cId="3064652317" sldId="309"/>
        </pc:sldMkLst>
      </pc:sldChg>
      <pc:sldChg chg="modSp add del modNotes">
        <pc:chgData name="Realfsen, Vibeke Kristensen" userId="S::vibrea@ihelse.net::94b46ba9-df15-4d3d-b4b5-825b3b406f75" providerId="AD" clId="Web-{B740E514-5301-16D7-D64E-E36F1E8A7D66}" dt="2023-03-25T06:50:21.976" v="97"/>
        <pc:sldMkLst>
          <pc:docMk/>
          <pc:sldMk cId="3789686484" sldId="310"/>
        </pc:sldMkLst>
        <pc:spChg chg="mod">
          <ac:chgData name="Realfsen, Vibeke Kristensen" userId="S::vibrea@ihelse.net::94b46ba9-df15-4d3d-b4b5-825b3b406f75" providerId="AD" clId="Web-{B740E514-5301-16D7-D64E-E36F1E8A7D66}" dt="2023-03-25T06:33:45.893" v="42" actId="20577"/>
          <ac:spMkLst>
            <pc:docMk/>
            <pc:sldMk cId="3789686484" sldId="310"/>
            <ac:spMk id="5" creationId="{00000000-0000-0000-0000-000000000000}"/>
          </ac:spMkLst>
        </pc:spChg>
      </pc:sldChg>
      <pc:sldChg chg="modNotes">
        <pc:chgData name="Realfsen, Vibeke Kristensen" userId="S::vibrea@ihelse.net::94b46ba9-df15-4d3d-b4b5-825b3b406f75" providerId="AD" clId="Web-{B740E514-5301-16D7-D64E-E36F1E8A7D66}" dt="2023-03-25T06:51:48.494" v="123"/>
        <pc:sldMkLst>
          <pc:docMk/>
          <pc:sldMk cId="458174935" sldId="312"/>
        </pc:sldMkLst>
      </pc:sldChg>
      <pc:sldChg chg="modSp modNotes">
        <pc:chgData name="Realfsen, Vibeke Kristensen" userId="S::vibrea@ihelse.net::94b46ba9-df15-4d3d-b4b5-825b3b406f75" providerId="AD" clId="Web-{B740E514-5301-16D7-D64E-E36F1E8A7D66}" dt="2023-03-25T07:31:11.352" v="597" actId="20577"/>
        <pc:sldMkLst>
          <pc:docMk/>
          <pc:sldMk cId="673620759" sldId="313"/>
        </pc:sldMkLst>
        <pc:spChg chg="mod">
          <ac:chgData name="Realfsen, Vibeke Kristensen" userId="S::vibrea@ihelse.net::94b46ba9-df15-4d3d-b4b5-825b3b406f75" providerId="AD" clId="Web-{B740E514-5301-16D7-D64E-E36F1E8A7D66}" dt="2023-03-25T07:12:19.961" v="373" actId="1076"/>
          <ac:spMkLst>
            <pc:docMk/>
            <pc:sldMk cId="673620759" sldId="313"/>
            <ac:spMk id="4" creationId="{00000000-0000-0000-0000-000000000000}"/>
          </ac:spMkLst>
        </pc:spChg>
        <pc:spChg chg="mod">
          <ac:chgData name="Realfsen, Vibeke Kristensen" userId="S::vibrea@ihelse.net::94b46ba9-df15-4d3d-b4b5-825b3b406f75" providerId="AD" clId="Web-{B740E514-5301-16D7-D64E-E36F1E8A7D66}" dt="2023-03-25T07:31:11.352" v="597" actId="20577"/>
          <ac:spMkLst>
            <pc:docMk/>
            <pc:sldMk cId="673620759" sldId="313"/>
            <ac:spMk id="5" creationId="{00000000-0000-0000-0000-000000000000}"/>
          </ac:spMkLst>
        </pc:spChg>
      </pc:sldChg>
      <pc:sldChg chg="modSp add modNotes">
        <pc:chgData name="Realfsen, Vibeke Kristensen" userId="S::vibrea@ihelse.net::94b46ba9-df15-4d3d-b4b5-825b3b406f75" providerId="AD" clId="Web-{B740E514-5301-16D7-D64E-E36F1E8A7D66}" dt="2023-03-25T07:25:01.623" v="500" actId="20577"/>
        <pc:sldMkLst>
          <pc:docMk/>
          <pc:sldMk cId="2728393309" sldId="314"/>
        </pc:sldMkLst>
        <pc:spChg chg="mod">
          <ac:chgData name="Realfsen, Vibeke Kristensen" userId="S::vibrea@ihelse.net::94b46ba9-df15-4d3d-b4b5-825b3b406f75" providerId="AD" clId="Web-{B740E514-5301-16D7-D64E-E36F1E8A7D66}" dt="2023-03-25T07:25:01.623" v="500" actId="20577"/>
          <ac:spMkLst>
            <pc:docMk/>
            <pc:sldMk cId="2728393309" sldId="314"/>
            <ac:spMk id="7" creationId="{00000000-0000-0000-0000-000000000000}"/>
          </ac:spMkLst>
        </pc:spChg>
        <pc:spChg chg="mod">
          <ac:chgData name="Realfsen, Vibeke Kristensen" userId="S::vibrea@ihelse.net::94b46ba9-df15-4d3d-b4b5-825b3b406f75" providerId="AD" clId="Web-{B740E514-5301-16D7-D64E-E36F1E8A7D66}" dt="2023-03-25T06:59:24.190" v="219" actId="20577"/>
          <ac:spMkLst>
            <pc:docMk/>
            <pc:sldMk cId="2728393309" sldId="314"/>
            <ac:spMk id="9" creationId="{00000000-0000-0000-0000-000000000000}"/>
          </ac:spMkLst>
        </pc:spChg>
      </pc:sldChg>
      <pc:sldChg chg="modSp add modNotes">
        <pc:chgData name="Realfsen, Vibeke Kristensen" userId="S::vibrea@ihelse.net::94b46ba9-df15-4d3d-b4b5-825b3b406f75" providerId="AD" clId="Web-{B740E514-5301-16D7-D64E-E36F1E8A7D66}" dt="2023-03-25T06:59:12.409" v="216"/>
        <pc:sldMkLst>
          <pc:docMk/>
          <pc:sldMk cId="3085722797" sldId="315"/>
        </pc:sldMkLst>
        <pc:spChg chg="mod">
          <ac:chgData name="Realfsen, Vibeke Kristensen" userId="S::vibrea@ihelse.net::94b46ba9-df15-4d3d-b4b5-825b3b406f75" providerId="AD" clId="Web-{B740E514-5301-16D7-D64E-E36F1E8A7D66}" dt="2023-03-25T06:57:11.500" v="156" actId="1076"/>
          <ac:spMkLst>
            <pc:docMk/>
            <pc:sldMk cId="3085722797" sldId="315"/>
            <ac:spMk id="7" creationId="{00000000-0000-0000-0000-000000000000}"/>
          </ac:spMkLst>
        </pc:spChg>
        <pc:spChg chg="mod">
          <ac:chgData name="Realfsen, Vibeke Kristensen" userId="S::vibrea@ihelse.net::94b46ba9-df15-4d3d-b4b5-825b3b406f75" providerId="AD" clId="Web-{B740E514-5301-16D7-D64E-E36F1E8A7D66}" dt="2023-03-25T06:56:33.952" v="133" actId="20577"/>
          <ac:spMkLst>
            <pc:docMk/>
            <pc:sldMk cId="3085722797" sldId="315"/>
            <ac:spMk id="9" creationId="{00000000-0000-0000-0000-000000000000}"/>
          </ac:spMkLst>
        </pc:spChg>
      </pc:sldChg>
      <pc:sldChg chg="modSp add del replId">
        <pc:chgData name="Realfsen, Vibeke Kristensen" userId="S::vibrea@ihelse.net::94b46ba9-df15-4d3d-b4b5-825b3b406f75" providerId="AD" clId="Web-{B740E514-5301-16D7-D64E-E36F1E8A7D66}" dt="2023-03-25T07:27:16.126" v="505"/>
        <pc:sldMkLst>
          <pc:docMk/>
          <pc:sldMk cId="4066713271" sldId="316"/>
        </pc:sldMkLst>
        <pc:spChg chg="mod">
          <ac:chgData name="Realfsen, Vibeke Kristensen" userId="S::vibrea@ihelse.net::94b46ba9-df15-4d3d-b4b5-825b3b406f75" providerId="AD" clId="Web-{B740E514-5301-16D7-D64E-E36F1E8A7D66}" dt="2023-03-25T07:07:28.518" v="324" actId="20577"/>
          <ac:spMkLst>
            <pc:docMk/>
            <pc:sldMk cId="4066713271" sldId="316"/>
            <ac:spMk id="7" creationId="{00000000-0000-0000-0000-000000000000}"/>
          </ac:spMkLst>
        </pc:spChg>
      </pc:sldChg>
      <pc:sldMasterChg chg="delSp">
        <pc:chgData name="Realfsen, Vibeke Kristensen" userId="S::vibrea@ihelse.net::94b46ba9-df15-4d3d-b4b5-825b3b406f75" providerId="AD" clId="Web-{B740E514-5301-16D7-D64E-E36F1E8A7D66}" dt="2023-03-25T06:29:35.981" v="33" actId="33475"/>
        <pc:sldMasterMkLst>
          <pc:docMk/>
          <pc:sldMasterMk cId="2432489225" sldId="2147483648"/>
        </pc:sldMasterMkLst>
        <pc:spChg chg="del">
          <ac:chgData name="Realfsen, Vibeke Kristensen" userId="S::vibrea@ihelse.net::94b46ba9-df15-4d3d-b4b5-825b3b406f75" providerId="AD" clId="Web-{B740E514-5301-16D7-D64E-E36F1E8A7D66}" dt="2023-03-25T06:29:35.981" v="33" actId="33475"/>
          <ac:spMkLst>
            <pc:docMk/>
            <pc:sldMasterMk cId="2432489225" sldId="2147483648"/>
            <ac:spMk id="8" creationId="{7B1DF48B-8155-26A4-3704-68883470A026}"/>
          </ac:spMkLst>
        </pc:spChg>
      </pc:sldMasterChg>
      <pc:sldMasterChg chg="delSp">
        <pc:chgData name="Realfsen, Vibeke Kristensen" userId="S::vibrea@ihelse.net::94b46ba9-df15-4d3d-b4b5-825b3b406f75" providerId="AD" clId="Web-{B740E514-5301-16D7-D64E-E36F1E8A7D66}" dt="2023-03-25T06:29:35.981" v="33" actId="33475"/>
        <pc:sldMasterMkLst>
          <pc:docMk/>
          <pc:sldMasterMk cId="2421147670" sldId="2147483660"/>
        </pc:sldMasterMkLst>
        <pc:spChg chg="del">
          <ac:chgData name="Realfsen, Vibeke Kristensen" userId="S::vibrea@ihelse.net::94b46ba9-df15-4d3d-b4b5-825b3b406f75" providerId="AD" clId="Web-{B740E514-5301-16D7-D64E-E36F1E8A7D66}" dt="2023-03-25T06:29:35.981" v="33" actId="33475"/>
          <ac:spMkLst>
            <pc:docMk/>
            <pc:sldMasterMk cId="2421147670" sldId="2147483660"/>
            <ac:spMk id="8" creationId="{DB218B28-7039-94F6-159A-1DFF9153FE68}"/>
          </ac:spMkLst>
        </pc:spChg>
      </pc:sldMasterChg>
      <pc:sldMasterChg chg="delSp">
        <pc:chgData name="Realfsen, Vibeke Kristensen" userId="S::vibrea@ihelse.net::94b46ba9-df15-4d3d-b4b5-825b3b406f75" providerId="AD" clId="Web-{B740E514-5301-16D7-D64E-E36F1E8A7D66}" dt="2023-03-25T06:29:35.981" v="33" actId="33475"/>
        <pc:sldMasterMkLst>
          <pc:docMk/>
          <pc:sldMasterMk cId="2881284525" sldId="2147483672"/>
        </pc:sldMasterMkLst>
        <pc:spChg chg="del">
          <ac:chgData name="Realfsen, Vibeke Kristensen" userId="S::vibrea@ihelse.net::94b46ba9-df15-4d3d-b4b5-825b3b406f75" providerId="AD" clId="Web-{B740E514-5301-16D7-D64E-E36F1E8A7D66}" dt="2023-03-25T06:29:35.981" v="33" actId="33475"/>
          <ac:spMkLst>
            <pc:docMk/>
            <pc:sldMasterMk cId="2881284525" sldId="2147483672"/>
            <ac:spMk id="8" creationId="{705E4868-A220-4046-C227-F5D16F30BBB5}"/>
          </ac:spMkLst>
        </pc:spChg>
      </pc:sldMasterChg>
    </pc:docChg>
  </pc:docChgLst>
  <pc:docChgLst>
    <pc:chgData name="Realfsen, Vibeke Kristensen" userId="S::vibrea@ihelse.net::94b46ba9-df15-4d3d-b4b5-825b3b406f75" providerId="AD" clId="Web-{392C5C56-C9AF-125B-46B9-C6CC57EFB5E6}"/>
    <pc:docChg chg="delSld modSld">
      <pc:chgData name="Realfsen, Vibeke Kristensen" userId="S::vibrea@ihelse.net::94b46ba9-df15-4d3d-b4b5-825b3b406f75" providerId="AD" clId="Web-{392C5C56-C9AF-125B-46B9-C6CC57EFB5E6}" dt="2023-04-06T06:02:00.921" v="409"/>
      <pc:docMkLst>
        <pc:docMk/>
      </pc:docMkLst>
      <pc:sldChg chg="modNotes">
        <pc:chgData name="Realfsen, Vibeke Kristensen" userId="S::vibrea@ihelse.net::94b46ba9-df15-4d3d-b4b5-825b3b406f75" providerId="AD" clId="Web-{392C5C56-C9AF-125B-46B9-C6CC57EFB5E6}" dt="2023-04-06T06:00:16.529" v="390"/>
        <pc:sldMkLst>
          <pc:docMk/>
          <pc:sldMk cId="1780784397" sldId="256"/>
        </pc:sldMkLst>
      </pc:sldChg>
      <pc:sldChg chg="modNotes">
        <pc:chgData name="Realfsen, Vibeke Kristensen" userId="S::vibrea@ihelse.net::94b46ba9-df15-4d3d-b4b5-825b3b406f75" providerId="AD" clId="Web-{392C5C56-C9AF-125B-46B9-C6CC57EFB5E6}" dt="2023-04-06T05:58:15.667" v="381"/>
        <pc:sldMkLst>
          <pc:docMk/>
          <pc:sldMk cId="4062087388" sldId="260"/>
        </pc:sldMkLst>
      </pc:sldChg>
      <pc:sldChg chg="modSp modNotes">
        <pc:chgData name="Realfsen, Vibeke Kristensen" userId="S::vibrea@ihelse.net::94b46ba9-df15-4d3d-b4b5-825b3b406f75" providerId="AD" clId="Web-{392C5C56-C9AF-125B-46B9-C6CC57EFB5E6}" dt="2023-04-06T05:54:56.837" v="289"/>
        <pc:sldMkLst>
          <pc:docMk/>
          <pc:sldMk cId="110186690" sldId="264"/>
        </pc:sldMkLst>
        <pc:spChg chg="mod">
          <ac:chgData name="Realfsen, Vibeke Kristensen" userId="S::vibrea@ihelse.net::94b46ba9-df15-4d3d-b4b5-825b3b406f75" providerId="AD" clId="Web-{392C5C56-C9AF-125B-46B9-C6CC57EFB5E6}" dt="2023-04-06T05:52:36.444" v="272" actId="20577"/>
          <ac:spMkLst>
            <pc:docMk/>
            <pc:sldMk cId="110186690" sldId="264"/>
            <ac:spMk id="9" creationId="{00000000-0000-0000-0000-000000000000}"/>
          </ac:spMkLst>
        </pc:spChg>
      </pc:sldChg>
      <pc:sldChg chg="modNotes">
        <pc:chgData name="Realfsen, Vibeke Kristensen" userId="S::vibrea@ihelse.net::94b46ba9-df15-4d3d-b4b5-825b3b406f75" providerId="AD" clId="Web-{392C5C56-C9AF-125B-46B9-C6CC57EFB5E6}" dt="2023-04-06T05:35:04.132" v="131"/>
        <pc:sldMkLst>
          <pc:docMk/>
          <pc:sldMk cId="1066356949" sldId="265"/>
        </pc:sldMkLst>
      </pc:sldChg>
      <pc:sldChg chg="modSp modNotes">
        <pc:chgData name="Realfsen, Vibeke Kristensen" userId="S::vibrea@ihelse.net::94b46ba9-df15-4d3d-b4b5-825b3b406f75" providerId="AD" clId="Web-{392C5C56-C9AF-125B-46B9-C6CC57EFB5E6}" dt="2023-04-06T05:30:02.831" v="121"/>
        <pc:sldMkLst>
          <pc:docMk/>
          <pc:sldMk cId="2756498322" sldId="292"/>
        </pc:sldMkLst>
        <pc:spChg chg="mod">
          <ac:chgData name="Realfsen, Vibeke Kristensen" userId="S::vibrea@ihelse.net::94b46ba9-df15-4d3d-b4b5-825b3b406f75" providerId="AD" clId="Web-{392C5C56-C9AF-125B-46B9-C6CC57EFB5E6}" dt="2023-04-06T05:25:30.327" v="46" actId="1076"/>
          <ac:spMkLst>
            <pc:docMk/>
            <pc:sldMk cId="2756498322" sldId="292"/>
            <ac:spMk id="2" creationId="{00000000-0000-0000-0000-000000000000}"/>
          </ac:spMkLst>
        </pc:spChg>
        <pc:spChg chg="mod">
          <ac:chgData name="Realfsen, Vibeke Kristensen" userId="S::vibrea@ihelse.net::94b46ba9-df15-4d3d-b4b5-825b3b406f75" providerId="AD" clId="Web-{392C5C56-C9AF-125B-46B9-C6CC57EFB5E6}" dt="2023-04-06T05:28:33.017" v="73" actId="1076"/>
          <ac:spMkLst>
            <pc:docMk/>
            <pc:sldMk cId="2756498322" sldId="292"/>
            <ac:spMk id="4" creationId="{00000000-0000-0000-0000-000000000000}"/>
          </ac:spMkLst>
        </pc:spChg>
      </pc:sldChg>
      <pc:sldChg chg="del">
        <pc:chgData name="Realfsen, Vibeke Kristensen" userId="S::vibrea@ihelse.net::94b46ba9-df15-4d3d-b4b5-825b3b406f75" providerId="AD" clId="Web-{392C5C56-C9AF-125B-46B9-C6CC57EFB5E6}" dt="2023-04-06T05:32:26.833" v="122"/>
        <pc:sldMkLst>
          <pc:docMk/>
          <pc:sldMk cId="1178267299" sldId="293"/>
        </pc:sldMkLst>
      </pc:sldChg>
      <pc:sldChg chg="modNotes">
        <pc:chgData name="Realfsen, Vibeke Kristensen" userId="S::vibrea@ihelse.net::94b46ba9-df15-4d3d-b4b5-825b3b406f75" providerId="AD" clId="Web-{392C5C56-C9AF-125B-46B9-C6CC57EFB5E6}" dt="2023-04-06T05:34:13.038" v="124"/>
        <pc:sldMkLst>
          <pc:docMk/>
          <pc:sldMk cId="613596659" sldId="294"/>
        </pc:sldMkLst>
      </pc:sldChg>
      <pc:sldChg chg="modNotes">
        <pc:chgData name="Realfsen, Vibeke Kristensen" userId="S::vibrea@ihelse.net::94b46ba9-df15-4d3d-b4b5-825b3b406f75" providerId="AD" clId="Web-{392C5C56-C9AF-125B-46B9-C6CC57EFB5E6}" dt="2023-04-06T05:36:44.962" v="137"/>
        <pc:sldMkLst>
          <pc:docMk/>
          <pc:sldMk cId="249066767" sldId="298"/>
        </pc:sldMkLst>
      </pc:sldChg>
      <pc:sldChg chg="modNotes">
        <pc:chgData name="Realfsen, Vibeke Kristensen" userId="S::vibrea@ihelse.net::94b46ba9-df15-4d3d-b4b5-825b3b406f75" providerId="AD" clId="Web-{392C5C56-C9AF-125B-46B9-C6CC57EFB5E6}" dt="2023-04-06T05:45:23.250" v="200"/>
        <pc:sldMkLst>
          <pc:docMk/>
          <pc:sldMk cId="1550924114" sldId="302"/>
        </pc:sldMkLst>
      </pc:sldChg>
      <pc:sldChg chg="modSp">
        <pc:chgData name="Realfsen, Vibeke Kristensen" userId="S::vibrea@ihelse.net::94b46ba9-df15-4d3d-b4b5-825b3b406f75" providerId="AD" clId="Web-{392C5C56-C9AF-125B-46B9-C6CC57EFB5E6}" dt="2023-04-06T05:24:25.090" v="45" actId="20577"/>
        <pc:sldMkLst>
          <pc:docMk/>
          <pc:sldMk cId="1168587966" sldId="306"/>
        </pc:sldMkLst>
        <pc:spChg chg="mod">
          <ac:chgData name="Realfsen, Vibeke Kristensen" userId="S::vibrea@ihelse.net::94b46ba9-df15-4d3d-b4b5-825b3b406f75" providerId="AD" clId="Web-{392C5C56-C9AF-125B-46B9-C6CC57EFB5E6}" dt="2023-04-06T05:24:25.090" v="45" actId="20577"/>
          <ac:spMkLst>
            <pc:docMk/>
            <pc:sldMk cId="1168587966" sldId="306"/>
            <ac:spMk id="7" creationId="{1B3BCD21-722C-E28E-DA7D-D8E922213850}"/>
          </ac:spMkLst>
        </pc:spChg>
      </pc:sldChg>
      <pc:sldChg chg="modSp modNotes">
        <pc:chgData name="Realfsen, Vibeke Kristensen" userId="S::vibrea@ihelse.net::94b46ba9-df15-4d3d-b4b5-825b3b406f75" providerId="AD" clId="Web-{392C5C56-C9AF-125B-46B9-C6CC57EFB5E6}" dt="2023-04-06T05:57:05.479" v="377"/>
        <pc:sldMkLst>
          <pc:docMk/>
          <pc:sldMk cId="986567054" sldId="311"/>
        </pc:sldMkLst>
        <pc:spChg chg="mod">
          <ac:chgData name="Realfsen, Vibeke Kristensen" userId="S::vibrea@ihelse.net::94b46ba9-df15-4d3d-b4b5-825b3b406f75" providerId="AD" clId="Web-{392C5C56-C9AF-125B-46B9-C6CC57EFB5E6}" dt="2023-04-06T05:54:33.039" v="283" actId="20577"/>
          <ac:spMkLst>
            <pc:docMk/>
            <pc:sldMk cId="986567054" sldId="311"/>
            <ac:spMk id="8" creationId="{00000000-0000-0000-0000-000000000000}"/>
          </ac:spMkLst>
        </pc:spChg>
      </pc:sldChg>
      <pc:sldChg chg="modSp modNotes">
        <pc:chgData name="Realfsen, Vibeke Kristensen" userId="S::vibrea@ihelse.net::94b46ba9-df15-4d3d-b4b5-825b3b406f75" providerId="AD" clId="Web-{392C5C56-C9AF-125B-46B9-C6CC57EFB5E6}" dt="2023-04-06T06:02:00.921" v="409"/>
        <pc:sldMkLst>
          <pc:docMk/>
          <pc:sldMk cId="458174935" sldId="312"/>
        </pc:sldMkLst>
        <pc:spChg chg="mod">
          <ac:chgData name="Realfsen, Vibeke Kristensen" userId="S::vibrea@ihelse.net::94b46ba9-df15-4d3d-b4b5-825b3b406f75" providerId="AD" clId="Web-{392C5C56-C9AF-125B-46B9-C6CC57EFB5E6}" dt="2023-04-06T05:20:39.227" v="29" actId="20577"/>
          <ac:spMkLst>
            <pc:docMk/>
            <pc:sldMk cId="458174935" sldId="312"/>
            <ac:spMk id="9" creationId="{C20D3F60-CC7C-4761-B967-D4251A1B3EF4}"/>
          </ac:spMkLst>
        </pc:spChg>
      </pc:sldChg>
      <pc:sldChg chg="modSp modNotes">
        <pc:chgData name="Realfsen, Vibeke Kristensen" userId="S::vibrea@ihelse.net::94b46ba9-df15-4d3d-b4b5-825b3b406f75" providerId="AD" clId="Web-{392C5C56-C9AF-125B-46B9-C6CC57EFB5E6}" dt="2023-04-06T06:01:08.545" v="403"/>
        <pc:sldMkLst>
          <pc:docMk/>
          <pc:sldMk cId="673620759" sldId="313"/>
        </pc:sldMkLst>
        <pc:spChg chg="mod">
          <ac:chgData name="Realfsen, Vibeke Kristensen" userId="S::vibrea@ihelse.net::94b46ba9-df15-4d3d-b4b5-825b3b406f75" providerId="AD" clId="Web-{392C5C56-C9AF-125B-46B9-C6CC57EFB5E6}" dt="2023-04-06T05:59:37.934" v="388" actId="20577"/>
          <ac:spMkLst>
            <pc:docMk/>
            <pc:sldMk cId="673620759" sldId="313"/>
            <ac:spMk id="5" creationId="{00000000-0000-0000-0000-000000000000}"/>
          </ac:spMkLst>
        </pc:spChg>
      </pc:sldChg>
      <pc:sldChg chg="modNotes">
        <pc:chgData name="Realfsen, Vibeke Kristensen" userId="S::vibrea@ihelse.net::94b46ba9-df15-4d3d-b4b5-825b3b406f75" providerId="AD" clId="Web-{392C5C56-C9AF-125B-46B9-C6CC57EFB5E6}" dt="2023-04-06T06:01:27.467" v="406"/>
        <pc:sldMkLst>
          <pc:docMk/>
          <pc:sldMk cId="2728393309" sldId="314"/>
        </pc:sldMkLst>
      </pc:sldChg>
      <pc:sldChg chg="modSp modNotes">
        <pc:chgData name="Realfsen, Vibeke Kristensen" userId="S::vibrea@ihelse.net::94b46ba9-df15-4d3d-b4b5-825b3b406f75" providerId="AD" clId="Web-{392C5C56-C9AF-125B-46B9-C6CC57EFB5E6}" dt="2023-04-06T05:38:22.557" v="166"/>
        <pc:sldMkLst>
          <pc:docMk/>
          <pc:sldMk cId="3085722797" sldId="315"/>
        </pc:sldMkLst>
        <pc:spChg chg="mod">
          <ac:chgData name="Realfsen, Vibeke Kristensen" userId="S::vibrea@ihelse.net::94b46ba9-df15-4d3d-b4b5-825b3b406f75" providerId="AD" clId="Web-{392C5C56-C9AF-125B-46B9-C6CC57EFB5E6}" dt="2023-04-06T05:37:49.963" v="147" actId="20577"/>
          <ac:spMkLst>
            <pc:docMk/>
            <pc:sldMk cId="3085722797" sldId="315"/>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9E7E2-E653-47CE-97B6-6E99A707BF28}" type="datetimeFigureOut">
              <a:rPr lang="nb-NO" smtClean="0"/>
              <a:t>14.05.2023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67BC4-EBA8-4C97-A39C-C478344FBDD4}" type="slidenum">
              <a:rPr lang="nb-NO" smtClean="0"/>
              <a:t>‹#›</a:t>
            </a:fld>
            <a:endParaRPr lang="nb-NO"/>
          </a:p>
        </p:txBody>
      </p:sp>
    </p:spTree>
    <p:extLst>
      <p:ext uri="{BB962C8B-B14F-4D97-AF65-F5344CB8AC3E}">
        <p14:creationId xmlns:p14="http://schemas.microsoft.com/office/powerpoint/2010/main" val="257643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altLang="nb-NO" dirty="0">
                <a:cs typeface="Calibri"/>
              </a:rPr>
              <a:t>Timen er beregnet til 45 min. </a:t>
            </a:r>
            <a:endParaRPr lang="en-US" dirty="0"/>
          </a:p>
          <a:p>
            <a:pPr>
              <a:defRPr/>
            </a:pPr>
            <a:r>
              <a:rPr lang="nb-NO" altLang="nb-NO" dirty="0">
                <a:cs typeface="Calibri"/>
              </a:rPr>
              <a:t>Aktivisering gjennom refleksjonsspørsmål, øvelse og case er viktig.</a:t>
            </a:r>
          </a:p>
          <a:p>
            <a:pPr>
              <a:defRPr/>
            </a:pPr>
            <a:r>
              <a:rPr lang="nb-NO" dirty="0">
                <a:cs typeface="Calibri"/>
              </a:rPr>
              <a:t>Gjør deg kjent med animasjonene (tekst som trykkes frem underveis) før du holder undervisningen.</a:t>
            </a:r>
            <a:endParaRPr lang="en-US" dirty="0"/>
          </a:p>
          <a:p>
            <a:endParaRPr lang="nb-NO" dirty="0">
              <a:cs typeface="Calibri" panose="020F0502020204030204"/>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6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viktig forutsetning for empatisk kommunikasjon er at operatøren har en respektfull og ydmyk tilnærming, samtidig som ansvar og fokus på å løse oppgavene ivaretas.</a:t>
            </a:r>
            <a:endParaRPr lang="nb-NO" dirty="0">
              <a:cs typeface="Calibri"/>
            </a:endParaRPr>
          </a:p>
          <a:p>
            <a:endParaRPr lang="nb-NO" dirty="0"/>
          </a:p>
          <a:p>
            <a:r>
              <a:rPr lang="nb-NO" dirty="0"/>
              <a:t>Vi skal se nærmere på hvilke ord og uttrykksmåter vi kan benytte</a:t>
            </a:r>
            <a:r>
              <a:rPr lang="nb-NO" baseline="0" dirty="0"/>
              <a:t> (=</a:t>
            </a:r>
            <a:r>
              <a:rPr lang="nb-NO" dirty="0"/>
              <a:t>ulike empatiske</a:t>
            </a:r>
            <a:r>
              <a:rPr lang="nb-NO" baseline="0" dirty="0"/>
              <a:t> responser) om litt</a:t>
            </a:r>
            <a:endParaRPr lang="nb-NO" dirty="0">
              <a:cs typeface="Calibri" panose="020F0502020204030204"/>
            </a:endParaRPr>
          </a:p>
          <a:p>
            <a:r>
              <a:rPr lang="nb-NO" sz="1200" kern="1200" dirty="0">
                <a:solidFill>
                  <a:schemeClr val="tx1"/>
                </a:solidFill>
                <a:effectLst/>
                <a:latin typeface="+mn-lt"/>
                <a:ea typeface="+mn-ea"/>
                <a:cs typeface="+mn-cs"/>
              </a:rPr>
              <a:t>Kunsten består i å flette den empatiske tilnærmingen naturlig inn i samtalene.</a:t>
            </a:r>
            <a:r>
              <a:rPr lang="nb-NO" dirty="0"/>
              <a:t> </a:t>
            </a:r>
            <a:endParaRPr lang="nb-NO" sz="1200" kern="1200" dirty="0">
              <a:solidFill>
                <a:schemeClr val="tx1"/>
              </a:solidFill>
              <a:effectLst/>
              <a:latin typeface="+mn-lt"/>
              <a:cs typeface="Calibri"/>
            </a:endParaRP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10</a:t>
            </a:fld>
            <a:endParaRPr lang="nb-NO"/>
          </a:p>
        </p:txBody>
      </p:sp>
    </p:spTree>
    <p:extLst>
      <p:ext uri="{BB962C8B-B14F-4D97-AF65-F5344CB8AC3E}">
        <p14:creationId xmlns:p14="http://schemas.microsoft.com/office/powerpoint/2010/main" val="360504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I de korte telefonmøtene er det både enkelt og naturlig å benytte ulike empatiske responser. </a:t>
            </a:r>
            <a:endParaRPr lang="nb-NO" sz="1200" kern="1200" dirty="0">
              <a:solidFill>
                <a:schemeClr val="tx1"/>
              </a:solidFill>
              <a:effectLst/>
              <a:latin typeface="+mn-lt"/>
              <a:ea typeface="+mn-ea"/>
              <a:cs typeface="+mn-cs"/>
            </a:endParaRPr>
          </a:p>
          <a:p>
            <a:r>
              <a:rPr lang="nb-NO" dirty="0"/>
              <a:t>Dette er et eksempel på en empatisk</a:t>
            </a:r>
            <a:r>
              <a:rPr lang="nb-NO" baseline="0" dirty="0"/>
              <a:t> respons hvor operatøren bruker annerkjennelse som metode.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Tenk på hvordan du naturlig reagerer når noen du er glad i forteller en god nyhet.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Din umiddelbare respons er kanskje </a:t>
            </a:r>
            <a:r>
              <a:rPr lang="nb-NO" sz="1200" i="1" kern="1200" dirty="0">
                <a:solidFill>
                  <a:schemeClr val="tx1"/>
                </a:solidFill>
                <a:effectLst/>
                <a:latin typeface="+mn-lt"/>
                <a:ea typeface="+mn-ea"/>
                <a:cs typeface="+mn-cs"/>
              </a:rPr>
              <a:t>«Oi – så gøy»</a:t>
            </a:r>
            <a:r>
              <a:rPr lang="nb-NO" sz="1200" kern="1200" dirty="0">
                <a:solidFill>
                  <a:schemeClr val="tx1"/>
                </a:solidFill>
                <a:effectLst/>
                <a:latin typeface="+mn-lt"/>
                <a:ea typeface="+mn-ea"/>
                <a:cs typeface="+mn-cs"/>
              </a:rPr>
              <a:t> eller «</a:t>
            </a:r>
            <a:r>
              <a:rPr lang="nb-NO" sz="1200" i="1" kern="1200" dirty="0">
                <a:solidFill>
                  <a:schemeClr val="tx1"/>
                </a:solidFill>
                <a:effectLst/>
                <a:latin typeface="+mn-lt"/>
                <a:ea typeface="+mn-ea"/>
                <a:cs typeface="+mn-cs"/>
              </a:rPr>
              <a:t>Å himmel – så godt å høre»</a:t>
            </a:r>
            <a:r>
              <a:rPr lang="nb-NO" sz="1200" kern="1200" dirty="0">
                <a:solidFill>
                  <a:schemeClr val="tx1"/>
                </a:solidFill>
                <a:effectLst/>
                <a:latin typeface="+mn-lt"/>
                <a:ea typeface="+mn-ea"/>
                <a:cs typeface="+mn-cs"/>
              </a:rPr>
              <a:t>, og du svarer med begeistring og ekte innlevelse i stemmen.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er eksempel på naturlig empatisk respons.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(Kursholder bør komme med noen eksempler på empatiske responser)</a:t>
            </a:r>
          </a:p>
          <a:p>
            <a:endParaRPr lang="nb-NO" baseline="0" dirty="0"/>
          </a:p>
          <a:p>
            <a:r>
              <a:rPr lang="nb-NO" baseline="0" dirty="0"/>
              <a:t>Det finnes mange flere metoder å vise empati på – (neste lysbilde)</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11</a:t>
            </a:fld>
            <a:endParaRPr lang="nb-NO"/>
          </a:p>
        </p:txBody>
      </p:sp>
    </p:spTree>
    <p:extLst>
      <p:ext uri="{BB962C8B-B14F-4D97-AF65-F5344CB8AC3E}">
        <p14:creationId xmlns:p14="http://schemas.microsoft.com/office/powerpoint/2010/main" val="422739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Det er mange ulike måter å uttrykke empati på, også via telefon. </a:t>
            </a:r>
          </a:p>
          <a:p>
            <a:r>
              <a:rPr lang="nb-NO" sz="1200" kern="1200" dirty="0">
                <a:solidFill>
                  <a:schemeClr val="tx1"/>
                </a:solidFill>
                <a:effectLst/>
                <a:latin typeface="+mn-lt"/>
                <a:ea typeface="+mn-ea"/>
                <a:cs typeface="+mn-cs"/>
              </a:rPr>
              <a:t>En enkel metode som de fleste bruker uten å reflektere over at det er empatisk tilnærming, er små oppmuntringer som «ja», «</a:t>
            </a:r>
            <a:r>
              <a:rPr lang="nb-NO" sz="1200" kern="1200" dirty="0" err="1">
                <a:solidFill>
                  <a:schemeClr val="tx1"/>
                </a:solidFill>
                <a:effectLst/>
                <a:latin typeface="+mn-lt"/>
                <a:ea typeface="+mn-ea"/>
                <a:cs typeface="+mn-cs"/>
              </a:rPr>
              <a:t>mhm</a:t>
            </a:r>
            <a:r>
              <a:rPr lang="nb-NO" sz="1200" kern="1200" dirty="0">
                <a:solidFill>
                  <a:schemeClr val="tx1"/>
                </a:solidFill>
                <a:effectLst/>
                <a:latin typeface="+mn-lt"/>
                <a:ea typeface="+mn-ea"/>
                <a:cs typeface="+mn-cs"/>
              </a:rPr>
              <a:t>» og lignende.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Spør deltakerne: </a:t>
            </a:r>
            <a:r>
              <a:rPr lang="nb-NO" sz="1200" b="1" i="1" kern="1200" dirty="0">
                <a:solidFill>
                  <a:schemeClr val="tx1"/>
                </a:solidFill>
                <a:effectLst/>
                <a:latin typeface="+mn-lt"/>
                <a:ea typeface="+mn-ea"/>
                <a:cs typeface="+mn-cs"/>
              </a:rPr>
              <a:t>Har dere forslag til eksempler her?</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12</a:t>
            </a:fld>
            <a:endParaRPr lang="nb-NO"/>
          </a:p>
        </p:txBody>
      </p:sp>
    </p:spTree>
    <p:extLst>
      <p:ext uri="{BB962C8B-B14F-4D97-AF65-F5344CB8AC3E}">
        <p14:creationId xmlns:p14="http://schemas.microsoft.com/office/powerpoint/2010/main" val="96210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Her ser vi eksempler</a:t>
            </a:r>
            <a:r>
              <a:rPr lang="nb-NO" sz="1200" kern="1200" baseline="0" dirty="0">
                <a:solidFill>
                  <a:schemeClr val="tx1"/>
                </a:solidFill>
                <a:effectLst/>
                <a:latin typeface="+mn-lt"/>
                <a:ea typeface="+mn-ea"/>
                <a:cs typeface="+mn-cs"/>
              </a:rPr>
              <a:t> på de ulike metodene å vise empati på.</a:t>
            </a:r>
          </a:p>
          <a:p>
            <a:r>
              <a:rPr lang="nb-NO" sz="1200" kern="1200" baseline="0" dirty="0">
                <a:solidFill>
                  <a:schemeClr val="tx1"/>
                </a:solidFill>
                <a:effectLst/>
                <a:latin typeface="+mn-lt"/>
                <a:ea typeface="+mn-ea"/>
                <a:cs typeface="+mn-cs"/>
              </a:rPr>
              <a:t>Dette er enkle og effektive tilnærminger som bør trenes på og brukes aktivt i dialog med innringerne.  </a:t>
            </a:r>
          </a:p>
          <a:p>
            <a:r>
              <a:rPr lang="nb-NO" sz="1200" kern="1200" baseline="0" dirty="0">
                <a:solidFill>
                  <a:schemeClr val="tx1"/>
                </a:solidFill>
                <a:effectLst/>
                <a:latin typeface="+mn-lt"/>
                <a:ea typeface="+mn-ea"/>
                <a:cs typeface="+mn-cs"/>
              </a:rPr>
              <a:t>Formidlingen må være ekte og med innlevelse.</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Dette er et magisk verktøy i kommunikasjon med innringerne.</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06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 deltakerne tenke på/skrive ned en enkel</a:t>
            </a:r>
            <a:r>
              <a:rPr lang="nb-NO" baseline="0" dirty="0"/>
              <a:t> hendelse de ble frustrert over nylig, f.eks. tomt for kaffe på morgenen – før du trykker frem selve oppgaven (animasjonen).</a:t>
            </a:r>
          </a:p>
          <a:p>
            <a:endParaRPr lang="nb-NO" baseline="0" dirty="0"/>
          </a:p>
          <a:p>
            <a:r>
              <a:rPr lang="nb-NO" baseline="0" dirty="0"/>
              <a:t>Trykk frem og les oppgaven, be deltakerne notere teksten i kursiv. </a:t>
            </a:r>
          </a:p>
          <a:p>
            <a:r>
              <a:rPr lang="nb-NO" baseline="0" dirty="0"/>
              <a:t>Finn frem </a:t>
            </a:r>
            <a:r>
              <a:rPr lang="nb-NO" u="sng" baseline="0" dirty="0"/>
              <a:t>forrige lysbilde </a:t>
            </a:r>
            <a:r>
              <a:rPr lang="nb-NO" baseline="0" dirty="0"/>
              <a:t>(tabell med eksempler) når de skal gjennomføre øvelsen. </a:t>
            </a:r>
          </a:p>
          <a:p>
            <a:r>
              <a:rPr lang="nb-NO" dirty="0"/>
              <a:t>La deltakerne bruke</a:t>
            </a:r>
            <a:r>
              <a:rPr lang="nb-NO" baseline="0" dirty="0"/>
              <a:t> ca.</a:t>
            </a:r>
            <a:r>
              <a:rPr lang="nb-NO" dirty="0"/>
              <a:t>4</a:t>
            </a:r>
            <a:r>
              <a:rPr lang="nb-NO" baseline="0" dirty="0"/>
              <a:t> min. på </a:t>
            </a:r>
            <a:r>
              <a:rPr lang="nb-NO" dirty="0"/>
              <a:t>øvelsen.</a:t>
            </a:r>
            <a:endParaRPr lang="nb-NO" dirty="0">
              <a:cs typeface="Calibri" panose="020F0502020204030204"/>
            </a:endParaRPr>
          </a:p>
          <a:p>
            <a:r>
              <a:rPr lang="nb-NO" dirty="0"/>
              <a:t>3 min til gjennomgang i plenum etterpå</a:t>
            </a:r>
            <a:r>
              <a:rPr lang="nb-NO" baseline="0" dirty="0"/>
              <a:t>.</a:t>
            </a:r>
            <a:r>
              <a:rPr lang="nb-NO" dirty="0"/>
              <a:t> </a:t>
            </a:r>
            <a:endParaRPr lang="nb-NO" dirty="0">
              <a:cs typeface="Calibri"/>
            </a:endParaRPr>
          </a:p>
        </p:txBody>
      </p:sp>
      <p:sp>
        <p:nvSpPr>
          <p:cNvPr id="4" name="Plassholder for lysbildenummer 3"/>
          <p:cNvSpPr>
            <a:spLocks noGrp="1"/>
          </p:cNvSpPr>
          <p:nvPr>
            <p:ph type="sldNum" sz="quarter" idx="10"/>
          </p:nvPr>
        </p:nvSpPr>
        <p:spPr/>
        <p:txBody>
          <a:bodyPr/>
          <a:lstStyle/>
          <a:p>
            <a:fld id="{32967BC4-EBA8-4C97-A39C-C478344FBDD4}" type="slidenum">
              <a:rPr lang="nb-NO" smtClean="0"/>
              <a:t>14</a:t>
            </a:fld>
            <a:endParaRPr lang="nb-NO"/>
          </a:p>
        </p:txBody>
      </p:sp>
    </p:spTree>
    <p:extLst>
      <p:ext uri="{BB962C8B-B14F-4D97-AF65-F5344CB8AC3E}">
        <p14:creationId xmlns:p14="http://schemas.microsoft.com/office/powerpoint/2010/main" val="60727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sz="1200" kern="1200" dirty="0">
                <a:solidFill>
                  <a:schemeClr val="tx1"/>
                </a:solidFill>
                <a:effectLst/>
                <a:latin typeface="+mn-lt"/>
                <a:ea typeface="+mn-ea"/>
                <a:cs typeface="+mn-cs"/>
              </a:rPr>
              <a:t>Det er mange </a:t>
            </a:r>
            <a:r>
              <a:rPr lang="nb-NO" dirty="0"/>
              <a:t>fordeler </a:t>
            </a:r>
            <a:r>
              <a:rPr lang="nb-NO" sz="1200" kern="1200" baseline="0" dirty="0">
                <a:solidFill>
                  <a:schemeClr val="tx1"/>
                </a:solidFill>
                <a:effectLst/>
                <a:latin typeface="+mn-lt"/>
                <a:ea typeface="+mn-ea"/>
                <a:cs typeface="+mn-cs"/>
              </a:rPr>
              <a:t>ved å benytte empati (- les fra lysbilde).</a:t>
            </a:r>
            <a:r>
              <a:rPr lang="nb-NO" dirty="0"/>
              <a:t> </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En annen fordel ved å bruke empatisk tilnærming er at dette kan bidra til å redusere innringers følelse av å være alene om ansvaret i situasjonen.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kan igjen føre til at de klarer å bidra mer optimalt i situasjonen ved å handle etter instruksjoner fra operatøren.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Noen ganger kan dette være avgjørende for å redde liv, for eksempel der det er behov for å sikre frie luftveier / starte HLR.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mn-lt"/>
                <a:ea typeface="+mn-ea"/>
                <a:cs typeface="+mn-cs"/>
              </a:rPr>
              <a:t>Lover og retningslinjer stiller krav til forsvarlig og omsorgsfull hjelp, og at kommunikasjonen er tilpasset den enkelte pasient/innringer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15</a:t>
            </a:fld>
            <a:endParaRPr lang="nb-NO"/>
          </a:p>
        </p:txBody>
      </p:sp>
    </p:spTree>
    <p:extLst>
      <p:ext uri="{BB962C8B-B14F-4D97-AF65-F5344CB8AC3E}">
        <p14:creationId xmlns:p14="http://schemas.microsoft.com/office/powerpoint/2010/main" val="105484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Bruk av empati i samtalene bidrar til økt fokus på innringers perspektiv og ved å imøtekomme dette vil de oppleve økt påvirkning på samtalen.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16</a:t>
            </a:fld>
            <a:endParaRPr lang="nb-NO"/>
          </a:p>
        </p:txBody>
      </p:sp>
    </p:spTree>
    <p:extLst>
      <p:ext uri="{BB962C8B-B14F-4D97-AF65-F5344CB8AC3E}">
        <p14:creationId xmlns:p14="http://schemas.microsoft.com/office/powerpoint/2010/main" val="1190382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Be deltakerne diskutere spørsmålet i små grupper (2 el. 3) - gi dem 2 min. til dette.</a:t>
            </a:r>
          </a:p>
          <a:p>
            <a:r>
              <a:rPr lang="nb-NO" dirty="0">
                <a:cs typeface="Calibri"/>
              </a:rPr>
              <a:t>Innspill og gjennomgang i plenum – 3 min. </a:t>
            </a:r>
          </a:p>
          <a:p>
            <a:r>
              <a:rPr lang="nb-NO" dirty="0">
                <a:cs typeface="Calibri"/>
              </a:rPr>
              <a:t>(Tips til foreleser: se neste lysbilde.)</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5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Bildet her illustrerer at det kan være krevende å være like empatisk 24</a:t>
            </a:r>
            <a:r>
              <a:rPr lang="nb-NO" sz="1200" kern="1200" baseline="0" dirty="0">
                <a:solidFill>
                  <a:schemeClr val="tx1"/>
                </a:solidFill>
                <a:effectLst/>
                <a:latin typeface="+mn-lt"/>
                <a:ea typeface="+mn-ea"/>
                <a:cs typeface="+mn-cs"/>
              </a:rPr>
              <a:t> timer i døgnet…</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a:defRPr/>
            </a:pPr>
            <a:r>
              <a:rPr lang="nb-NO" sz="1200" kern="1200" dirty="0">
                <a:solidFill>
                  <a:schemeClr val="tx1"/>
                </a:solidFill>
                <a:effectLst/>
                <a:latin typeface="+mn-lt"/>
                <a:ea typeface="+mn-ea"/>
                <a:cs typeface="+mn-cs"/>
              </a:rPr>
              <a:t>Bruken av empati må balanseres og tilpasses den enkelte innringer og situasjon. </a:t>
            </a:r>
          </a:p>
          <a:p>
            <a:pPr>
              <a:defRPr/>
            </a:pPr>
            <a:r>
              <a:rPr lang="nb-NO" sz="1200" kern="1200" dirty="0">
                <a:solidFill>
                  <a:schemeClr val="tx1"/>
                </a:solidFill>
                <a:effectLst/>
                <a:latin typeface="+mn-lt"/>
                <a:ea typeface="+mn-ea"/>
                <a:cs typeface="+mn-cs"/>
              </a:rPr>
              <a:t>Overdreven bruk av empati kan føles unaturlig</a:t>
            </a:r>
            <a:r>
              <a:rPr lang="nb-NO" dirty="0"/>
              <a:t> </a:t>
            </a:r>
            <a:r>
              <a:rPr lang="nb-NO" sz="1200" kern="1200" dirty="0">
                <a:solidFill>
                  <a:schemeClr val="tx1"/>
                </a:solidFill>
                <a:effectLst/>
                <a:latin typeface="+mn-lt"/>
                <a:ea typeface="+mn-ea"/>
                <a:cs typeface="+mn-cs"/>
              </a:rPr>
              <a:t>for innringer.</a:t>
            </a:r>
            <a:endParaRPr lang="nb-NO"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Den ekte tilstedeværelsen, innlevelsen og profesjonelle, empatiske kommunikasjonen som kjennetegner en god operatør, kan være de samme egenskaper som bidrar til at man kan slite seg ut i jobben. Det er nødvendig å ikke bare forstå den andre, men også å forstå seg selv og hvordan man påvirkes i arbeidet som operatør.</a:t>
            </a:r>
            <a:endParaRPr lang="nb-NO"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i="1" kern="1200" dirty="0">
                <a:solidFill>
                  <a:schemeClr val="tx1"/>
                </a:solidFill>
                <a:effectLst/>
                <a:latin typeface="+mn-lt"/>
                <a:ea typeface="+mn-ea"/>
                <a:cs typeface="+mn-cs"/>
              </a:rPr>
              <a:t>Empatismerte</a:t>
            </a:r>
            <a:r>
              <a:rPr lang="nb-NO" sz="1200" kern="1200" dirty="0">
                <a:solidFill>
                  <a:schemeClr val="tx1"/>
                </a:solidFill>
                <a:effectLst/>
                <a:latin typeface="+mn-lt"/>
                <a:ea typeface="+mn-ea"/>
                <a:cs typeface="+mn-cs"/>
              </a:rPr>
              <a:t> er et begrep som benyttes for å beskrive ubehag som kan oppleves når man benytter empatisk tilnærming. I noen situasjoner kan vi tenke at hjelperen kan føle en motvilje mot å speile et annet menneskes smerte, fordi det vil føre til at man opplever situasjonen smertefull selv.</a:t>
            </a:r>
            <a:endParaRPr lang="nb-NO" sz="1200" kern="1200" dirty="0">
              <a:solidFill>
                <a:schemeClr val="tx1"/>
              </a:solidFill>
              <a:effectLst/>
              <a:latin typeface="+mn-lt"/>
              <a:cs typeface="Calibri"/>
            </a:endParaRPr>
          </a:p>
          <a:p>
            <a:pPr lvl="1">
              <a:defRPr/>
            </a:pPr>
            <a:r>
              <a:rPr lang="nb-NO" dirty="0"/>
              <a:t>Eksempler:</a:t>
            </a:r>
            <a:br>
              <a:rPr lang="nb-NO" dirty="0">
                <a:cs typeface="+mn-lt"/>
              </a:rPr>
            </a:br>
            <a:r>
              <a:rPr lang="nb-NO" dirty="0"/>
              <a:t>- barn som er skadet / syke - og en selv har barn i samme alder </a:t>
            </a:r>
            <a:br>
              <a:rPr lang="nb-NO" dirty="0">
                <a:cs typeface="+mn-lt"/>
              </a:rPr>
            </a:br>
            <a:r>
              <a:rPr lang="nb-NO" dirty="0"/>
              <a:t>- stans på eldre mor, og en har gammel mor i samme alder  </a:t>
            </a:r>
          </a:p>
          <a:p>
            <a:pPr lvl="1">
              <a:defRPr/>
            </a:pPr>
            <a:r>
              <a:rPr lang="nb-NO" dirty="0"/>
              <a:t>- Innringere hvor du kjenner pasienten</a:t>
            </a:r>
            <a:endParaRPr lang="nb-NO" dirty="0">
              <a:cs typeface="Calibri"/>
            </a:endParaRPr>
          </a:p>
          <a:p>
            <a:pPr>
              <a:defRPr/>
            </a:pPr>
            <a:endParaRPr lang="nb-NO" dirty="0"/>
          </a:p>
          <a:p>
            <a:pPr>
              <a:defRPr/>
            </a:pPr>
            <a:r>
              <a:rPr lang="nb-NO" sz="1200" kern="1200" dirty="0">
                <a:solidFill>
                  <a:schemeClr val="tx1"/>
                </a:solidFill>
                <a:effectLst/>
                <a:latin typeface="+mn-lt"/>
                <a:ea typeface="+mn-ea"/>
                <a:cs typeface="+mn-cs"/>
              </a:rPr>
              <a:t>Simultankapasitet er evnen til å utføre flere oppgaver </a:t>
            </a:r>
            <a:r>
              <a:rPr lang="nb-NO" dirty="0"/>
              <a:t>samtidig</a:t>
            </a:r>
            <a:r>
              <a:rPr lang="nb-NO" sz="1200" kern="1200" dirty="0">
                <a:solidFill>
                  <a:schemeClr val="tx1"/>
                </a:solidFill>
                <a:effectLst/>
                <a:latin typeface="+mn-lt"/>
                <a:ea typeface="+mn-ea"/>
                <a:cs typeface="+mn-cs"/>
              </a:rPr>
              <a:t>. Dette er en nødvendig forutsetning for å kunne bruke empati bevisst når man yter helsehjelp via telefon.</a:t>
            </a:r>
            <a:r>
              <a:rPr lang="nb-NO" dirty="0"/>
              <a:t> </a:t>
            </a:r>
            <a:endParaRPr lang="nb-NO" sz="120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Særlig når man er ny i jobben, med mye nytt å fokusere på, kan det være vanskelig å bruke empatisk kommunikasjon i samtalene på en reflektert måte.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r>
              <a:rPr lang="nb-NO" b="1" dirty="0"/>
              <a:t>Forslag til</a:t>
            </a:r>
            <a:r>
              <a:rPr lang="nb-NO" sz="1200" b="1" kern="1200" dirty="0">
                <a:solidFill>
                  <a:schemeClr val="tx1"/>
                </a:solidFill>
                <a:effectLst/>
                <a:latin typeface="+mn-lt"/>
                <a:ea typeface="+mn-ea"/>
                <a:cs typeface="+mn-cs"/>
              </a:rPr>
              <a:t> spm.:</a:t>
            </a:r>
            <a:br>
              <a:rPr lang="nb-NO" sz="1200" b="1" kern="1200" dirty="0">
                <a:effectLst/>
                <a:cs typeface="+mn-lt"/>
              </a:rPr>
            </a:br>
            <a:r>
              <a:rPr lang="nb-NO" sz="1200" i="1" kern="1200" dirty="0">
                <a:solidFill>
                  <a:schemeClr val="tx1"/>
                </a:solidFill>
                <a:effectLst/>
                <a:latin typeface="+mn-lt"/>
                <a:ea typeface="+mn-ea"/>
                <a:cs typeface="+mn-cs"/>
              </a:rPr>
              <a:t>Er</a:t>
            </a:r>
            <a:r>
              <a:rPr lang="nb-NO" sz="1200" i="1" kern="1200" baseline="0" dirty="0">
                <a:solidFill>
                  <a:schemeClr val="tx1"/>
                </a:solidFill>
                <a:effectLst/>
                <a:latin typeface="+mn-lt"/>
                <a:ea typeface="+mn-ea"/>
                <a:cs typeface="+mn-cs"/>
              </a:rPr>
              <a:t> det naturlig å ha</a:t>
            </a:r>
            <a:r>
              <a:rPr lang="nb-NO" sz="1200" i="1" kern="1200" dirty="0">
                <a:solidFill>
                  <a:schemeClr val="tx1"/>
                </a:solidFill>
                <a:effectLst/>
                <a:latin typeface="+mn-lt"/>
                <a:ea typeface="+mn-ea"/>
                <a:cs typeface="+mn-cs"/>
              </a:rPr>
              <a:t> like mye empati etter 7,5t / 12t på vakt / rett før vaktskifte, som ved vakt oppstart?</a:t>
            </a:r>
            <a:endParaRPr lang="nb-NO" sz="1200" i="1" kern="1200" dirty="0">
              <a:solidFill>
                <a:schemeClr val="tx1"/>
              </a:solidFill>
              <a:effectLst/>
              <a:latin typeface="+mn-lt"/>
              <a:cs typeface="Calibri"/>
            </a:endParaRPr>
          </a:p>
          <a:p>
            <a:r>
              <a:rPr lang="nb-NO" sz="1200" i="1" kern="1200" dirty="0">
                <a:solidFill>
                  <a:schemeClr val="tx1"/>
                </a:solidFill>
                <a:effectLst/>
                <a:latin typeface="+mn-lt"/>
                <a:ea typeface="+mn-ea"/>
                <a:cs typeface="+mn-cs"/>
              </a:rPr>
              <a:t>Får innringerne</a:t>
            </a:r>
            <a:r>
              <a:rPr lang="nb-NO" sz="1200" i="1" kern="1200" baseline="0" dirty="0">
                <a:solidFill>
                  <a:schemeClr val="tx1"/>
                </a:solidFill>
                <a:effectLst/>
                <a:latin typeface="+mn-lt"/>
                <a:ea typeface="+mn-ea"/>
                <a:cs typeface="+mn-cs"/>
              </a:rPr>
              <a:t> da ulik hjelp?</a:t>
            </a:r>
            <a:br>
              <a:rPr lang="nb-NO" sz="1200" kern="1200" dirty="0">
                <a:effectLst/>
                <a:cs typeface="+mn-lt"/>
              </a:rPr>
            </a:br>
            <a:endParaRPr lang="nb-NO" sz="1200" kern="1200" dirty="0">
              <a:solidFill>
                <a:schemeClr val="tx1"/>
              </a:solidFill>
              <a:effectLst/>
              <a:latin typeface="+mn-lt"/>
              <a:ea typeface="+mn-ea"/>
              <a:cs typeface="+mn-cs"/>
            </a:endParaRPr>
          </a:p>
          <a:p>
            <a:endParaRPr lang="nb-NO" i="1" dirty="0">
              <a:cs typeface="Calibri"/>
            </a:endParaRP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18</a:t>
            </a:fld>
            <a:endParaRPr lang="nb-NO"/>
          </a:p>
        </p:txBody>
      </p:sp>
    </p:spTree>
    <p:extLst>
      <p:ext uri="{BB962C8B-B14F-4D97-AF65-F5344CB8AC3E}">
        <p14:creationId xmlns:p14="http://schemas.microsoft.com/office/powerpoint/2010/main" val="314458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(Sitat fra: Holm Hansen, E. og </a:t>
            </a:r>
            <a:r>
              <a:rPr lang="nb-NO" dirty="0" err="1"/>
              <a:t>Hunskår</a:t>
            </a:r>
            <a:r>
              <a:rPr lang="nb-NO" dirty="0"/>
              <a:t>, S., </a:t>
            </a:r>
            <a:r>
              <a:rPr lang="nb-NO" i="1" dirty="0"/>
              <a:t>Legevaktarbeid,</a:t>
            </a:r>
            <a:r>
              <a:rPr lang="nb-NO" dirty="0"/>
              <a:t> 2020, Oslo, Gyldendal Norsk Forlag AS, 2.utg., s. 172)</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19</a:t>
            </a:fld>
            <a:endParaRPr lang="nb-NO"/>
          </a:p>
        </p:txBody>
      </p:sp>
    </p:spTree>
    <p:extLst>
      <p:ext uri="{BB962C8B-B14F-4D97-AF65-F5344CB8AC3E}">
        <p14:creationId xmlns:p14="http://schemas.microsoft.com/office/powerpoint/2010/main" val="334267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a:t>
            </a:fld>
            <a:endParaRPr lang="nb-NO"/>
          </a:p>
        </p:txBody>
      </p:sp>
    </p:spTree>
    <p:extLst>
      <p:ext uri="{BB962C8B-B14F-4D97-AF65-F5344CB8AC3E}">
        <p14:creationId xmlns:p14="http://schemas.microsoft.com/office/powerpoint/2010/main" val="249745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32967BC4-EBA8-4C97-A39C-C478344FBDD4}" type="slidenum">
              <a:rPr lang="nb-NO" smtClean="0"/>
              <a:t>20</a:t>
            </a:fld>
            <a:endParaRPr lang="nb-NO"/>
          </a:p>
        </p:txBody>
      </p:sp>
    </p:spTree>
    <p:extLst>
      <p:ext uri="{BB962C8B-B14F-4D97-AF65-F5344CB8AC3E}">
        <p14:creationId xmlns:p14="http://schemas.microsoft.com/office/powerpoint/2010/main" val="387719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 deltakerne følge godt med fordi de vil få en oppgave etterpå. </a:t>
            </a:r>
          </a:p>
          <a:p>
            <a:endParaRPr lang="nb-NO" dirty="0"/>
          </a:p>
          <a:p>
            <a:r>
              <a:rPr lang="nb-NO" dirty="0"/>
              <a:t>(Vurder tidsbruk på oppgaven etter hvor mye tid du har igjen)</a:t>
            </a:r>
            <a:endParaRPr lang="nb-NO" dirty="0">
              <a:cs typeface="Calibri"/>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21</a:t>
            </a:fld>
            <a:endParaRPr lang="nb-NO"/>
          </a:p>
        </p:txBody>
      </p:sp>
    </p:spTree>
    <p:extLst>
      <p:ext uri="{BB962C8B-B14F-4D97-AF65-F5344CB8AC3E}">
        <p14:creationId xmlns:p14="http://schemas.microsoft.com/office/powerpoint/2010/main" val="117759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(Vurder tidsbruk etter hvor mye tid du har igjen – estimert tid til oppgave totalt er 5 min.)</a:t>
            </a:r>
          </a:p>
          <a:p>
            <a:r>
              <a:rPr lang="nb-NO" dirty="0">
                <a:cs typeface="Calibri" panose="020F0502020204030204"/>
              </a:rPr>
              <a:t>Gjennomgang i plenum med innspill.</a:t>
            </a:r>
          </a:p>
          <a:p>
            <a:r>
              <a:rPr lang="nb-NO" dirty="0">
                <a:cs typeface="Calibri" panose="020F0502020204030204"/>
              </a:rPr>
              <a:t>Tips til foreleser: </a:t>
            </a:r>
          </a:p>
          <a:p>
            <a:pPr marL="171450" indent="-171450">
              <a:buFont typeface="Calibri"/>
              <a:buChar char="-"/>
            </a:pPr>
            <a:r>
              <a:rPr lang="nb-NO" dirty="0">
                <a:cs typeface="Calibri" panose="020F0502020204030204"/>
              </a:rPr>
              <a:t>ulike empatiske responser (se lysbilde 13) </a:t>
            </a:r>
          </a:p>
          <a:p>
            <a:pPr marL="171450" indent="-171450">
              <a:buFont typeface="Calibri"/>
              <a:buChar char="-"/>
            </a:pPr>
            <a:r>
              <a:rPr lang="nb-NO" dirty="0">
                <a:cs typeface="Calibri" panose="020F0502020204030204"/>
              </a:rPr>
              <a:t>ulike samtaleteknikker (se PP fra time 2)</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22</a:t>
            </a:fld>
            <a:endParaRPr lang="nb-NO"/>
          </a:p>
        </p:txBody>
      </p:sp>
    </p:spTree>
    <p:extLst>
      <p:ext uri="{BB962C8B-B14F-4D97-AF65-F5344CB8AC3E}">
        <p14:creationId xmlns:p14="http://schemas.microsoft.com/office/powerpoint/2010/main" val="1864261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Empati er nøkkelen til god kommunikasjon med </a:t>
            </a:r>
            <a:r>
              <a:rPr lang="nb-NO" u="sng" dirty="0"/>
              <a:t>alle</a:t>
            </a:r>
            <a:r>
              <a:rPr lang="nb-NO" dirty="0"/>
              <a:t> innringere,</a:t>
            </a:r>
            <a:r>
              <a:rPr lang="nb-NO" baseline="0" dirty="0"/>
              <a:t> pasienter og pårørende.</a:t>
            </a:r>
          </a:p>
          <a:p>
            <a:r>
              <a:rPr lang="nb-NO" baseline="0" dirty="0"/>
              <a:t>Bevisst bruk av empati kan være et ekstra viktig og nyttig hjelpemiddel i dialogen med innringere i psykisk krise.</a:t>
            </a:r>
          </a:p>
          <a:p>
            <a:r>
              <a:rPr lang="nb-NO" dirty="0"/>
              <a:t>Vi skal snakke mer om hvordan vi kan og bør møte mennesker</a:t>
            </a:r>
            <a:r>
              <a:rPr lang="nb-NO" baseline="0" dirty="0"/>
              <a:t> i ulike psykiske kriser via telefon i en egen time. </a:t>
            </a:r>
            <a:endParaRPr lang="nb-NO" dirty="0"/>
          </a:p>
          <a:p>
            <a:endParaRPr lang="nb-NO" dirty="0"/>
          </a:p>
          <a:p>
            <a:r>
              <a:rPr lang="nb-NO" dirty="0"/>
              <a:t>(Sitatet er hentet fra: Næss, Ewa, </a:t>
            </a:r>
            <a:r>
              <a:rPr lang="nb-NO" dirty="0" err="1"/>
              <a:t>Webinar</a:t>
            </a:r>
            <a:r>
              <a:rPr lang="nb-NO" dirty="0"/>
              <a:t> om håndtering av selvmord i nødmeldetjenesten, </a:t>
            </a:r>
            <a:r>
              <a:rPr lang="nb-NO" dirty="0" err="1"/>
              <a:t>KoKom</a:t>
            </a:r>
            <a:r>
              <a:rPr lang="nb-NO" dirty="0"/>
              <a:t>, 27.05.21)</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23</a:t>
            </a:fld>
            <a:endParaRPr lang="nb-NO"/>
          </a:p>
        </p:txBody>
      </p:sp>
    </p:spTree>
    <p:extLst>
      <p:ext uri="{BB962C8B-B14F-4D97-AF65-F5344CB8AC3E}">
        <p14:creationId xmlns:p14="http://schemas.microsoft.com/office/powerpoint/2010/main" val="193295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Oppsummering</a:t>
            </a:r>
            <a:r>
              <a:rPr lang="nb-NO" baseline="0" dirty="0"/>
              <a:t> i plenum.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Noen som har spørsmål?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Å yte helsehjelp via telefon med en empatisk tilnærming er en viktig del av </a:t>
            </a:r>
            <a:r>
              <a:rPr lang="nb-NO" dirty="0"/>
              <a:t>"</a:t>
            </a:r>
            <a:r>
              <a:rPr lang="nb-NO" sz="1200" i="1" kern="1200" dirty="0">
                <a:solidFill>
                  <a:schemeClr val="tx1"/>
                </a:solidFill>
                <a:effectLst/>
                <a:latin typeface="+mn-lt"/>
                <a:ea typeface="+mn-ea"/>
                <a:cs typeface="+mn-cs"/>
              </a:rPr>
              <a:t>Kunsten å kommunisere</a:t>
            </a:r>
            <a:r>
              <a:rPr lang="nb-NO" i="1" dirty="0"/>
              <a:t>"</a:t>
            </a:r>
            <a:endParaRPr lang="nb-NO"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24</a:t>
            </a:fld>
            <a:endParaRPr lang="nb-NO"/>
          </a:p>
        </p:txBody>
      </p:sp>
    </p:spTree>
    <p:extLst>
      <p:ext uri="{BB962C8B-B14F-4D97-AF65-F5344CB8AC3E}">
        <p14:creationId xmlns:p14="http://schemas.microsoft.com/office/powerpoint/2010/main" val="3393643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cs typeface="Calibri"/>
            </a:endParaRPr>
          </a:p>
        </p:txBody>
      </p:sp>
      <p:sp>
        <p:nvSpPr>
          <p:cNvPr id="4" name="Plassholder for lysbildenummer 3"/>
          <p:cNvSpPr>
            <a:spLocks noGrp="1"/>
          </p:cNvSpPr>
          <p:nvPr>
            <p:ph type="sldNum" sz="quarter" idx="10"/>
          </p:nvPr>
        </p:nvSpPr>
        <p:spPr/>
        <p:txBody>
          <a:bodyPr/>
          <a:lstStyle/>
          <a:p>
            <a:fld id="{32967BC4-EBA8-4C97-A39C-C478344FBDD4}" type="slidenum">
              <a:rPr lang="nb-NO" smtClean="0"/>
              <a:t>25</a:t>
            </a:fld>
            <a:endParaRPr lang="nb-NO"/>
          </a:p>
        </p:txBody>
      </p:sp>
    </p:spTree>
    <p:extLst>
      <p:ext uri="{BB962C8B-B14F-4D97-AF65-F5344CB8AC3E}">
        <p14:creationId xmlns:p14="http://schemas.microsoft.com/office/powerpoint/2010/main" val="96307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denne</a:t>
            </a:r>
            <a:r>
              <a:rPr lang="nb-NO" sz="1200" kern="1200" baseline="0" dirty="0">
                <a:solidFill>
                  <a:schemeClr val="tx1"/>
                </a:solidFill>
                <a:effectLst/>
                <a:latin typeface="+mn-lt"/>
                <a:ea typeface="+mn-ea"/>
                <a:cs typeface="+mn-cs"/>
              </a:rPr>
              <a:t> timen </a:t>
            </a:r>
            <a:r>
              <a:rPr lang="nb-NO" sz="1200" kern="1200" dirty="0">
                <a:solidFill>
                  <a:schemeClr val="tx1"/>
                </a:solidFill>
                <a:effectLst/>
                <a:latin typeface="+mn-lt"/>
                <a:ea typeface="+mn-ea"/>
                <a:cs typeface="+mn-cs"/>
              </a:rPr>
              <a:t>ser vi nærmere på hva begrepet empati innebærer, samt</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hvorfor og hvordan operatørene kan og bør benytte empati aktivt for å understøtte en god dialog med innringere.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Empati</a:t>
            </a:r>
            <a:r>
              <a:rPr lang="nb-NO" sz="1200" kern="1200" baseline="0" dirty="0">
                <a:solidFill>
                  <a:schemeClr val="tx1"/>
                </a:solidFill>
                <a:effectLst/>
                <a:latin typeface="+mn-lt"/>
                <a:ea typeface="+mn-ea"/>
                <a:cs typeface="+mn-cs"/>
              </a:rPr>
              <a:t> bør alltid benyttes for å </a:t>
            </a:r>
            <a:r>
              <a:rPr lang="nb-NO" sz="1200" kern="1200" dirty="0">
                <a:solidFill>
                  <a:schemeClr val="tx1"/>
                </a:solidFill>
                <a:effectLst/>
                <a:latin typeface="+mn-lt"/>
                <a:ea typeface="+mn-ea"/>
                <a:cs typeface="+mn-cs"/>
              </a:rPr>
              <a:t>optimalisere helsehjelpen via telefon.</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3</a:t>
            </a:fld>
            <a:endParaRPr lang="nb-NO"/>
          </a:p>
        </p:txBody>
      </p:sp>
    </p:spTree>
    <p:extLst>
      <p:ext uri="{BB962C8B-B14F-4D97-AF65-F5344CB8AC3E}">
        <p14:creationId xmlns:p14="http://schemas.microsoft.com/office/powerpoint/2010/main" val="69514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Trolig benytter de fleste operatører empati ofte uten å reflektere over dette.</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4</a:t>
            </a:fld>
            <a:endParaRPr lang="nb-NO"/>
          </a:p>
        </p:txBody>
      </p:sp>
    </p:spTree>
    <p:extLst>
      <p:ext uri="{BB962C8B-B14F-4D97-AF65-F5344CB8AC3E}">
        <p14:creationId xmlns:p14="http://schemas.microsoft.com/office/powerpoint/2010/main" val="106768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Be deltakerne diskutere spørsmålet i små grupper (2 el. 3) - gi dem 2 min. til dette.</a:t>
            </a:r>
          </a:p>
          <a:p>
            <a:r>
              <a:rPr lang="nb-NO" dirty="0"/>
              <a:t>Innspill og gjennomgang i plenum – 3 min. </a:t>
            </a:r>
          </a:p>
          <a:p>
            <a:endParaRPr lang="nb-NO" dirty="0">
              <a:cs typeface="Calibri"/>
            </a:endParaRPr>
          </a:p>
          <a:p>
            <a:r>
              <a:rPr lang="nb-NO" dirty="0">
                <a:cs typeface="Calibri"/>
              </a:rPr>
              <a:t>Tips til foredragsholder: se lysbilde 13 (ulike empatiske responser)</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5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Noen ganger formidles følelser direkte ved at pasienten setter ord på egne følelser, andre ganger kommer de i form av hint .</a:t>
            </a:r>
            <a:endParaRPr lang="nb-NO" dirty="0">
              <a:solidFill>
                <a:srgbClr val="000000"/>
              </a:solidFill>
            </a:endParaRPr>
          </a:p>
          <a:p>
            <a:endParaRPr lang="nb-NO" dirty="0">
              <a:solidFill>
                <a:srgbClr val="000000"/>
              </a:solidFill>
            </a:endParaRPr>
          </a:p>
          <a:p>
            <a:r>
              <a:rPr lang="nb-NO" sz="1200" kern="1200" dirty="0">
                <a:solidFill>
                  <a:schemeClr val="tx1"/>
                </a:solidFill>
                <a:effectLst/>
                <a:latin typeface="+mn-lt"/>
                <a:ea typeface="+mn-ea"/>
                <a:cs typeface="+mn-cs"/>
              </a:rPr>
              <a:t>Når vi bruker en empatisk tilnærming søker vi å ivareta innringerens følelsesmessige reaksjoner. </a:t>
            </a:r>
          </a:p>
          <a:p>
            <a:r>
              <a:rPr lang="nb-NO" sz="1200" kern="1200" dirty="0">
                <a:solidFill>
                  <a:schemeClr val="tx1"/>
                </a:solidFill>
                <a:effectLst/>
                <a:latin typeface="+mn-lt"/>
                <a:ea typeface="+mn-ea"/>
                <a:cs typeface="+mn-cs"/>
              </a:rPr>
              <a:t>Alle har et ønske om å bli emosjonelt forstått og det er derfor hensiktsmessig å møte følelser med aksept.</a:t>
            </a:r>
            <a:endParaRPr lang="nb-NO" sz="1200" kern="1200" dirty="0">
              <a:solidFill>
                <a:schemeClr val="tx1"/>
              </a:solidFill>
              <a:effectLst/>
              <a:latin typeface="+mn-lt"/>
              <a:cs typeface="Calibri"/>
            </a:endParaRPr>
          </a:p>
          <a:p>
            <a:r>
              <a:rPr lang="nb-NO" dirty="0"/>
              <a:t>Overføring av følelser og empati som fenomen forklares på ulike måter, disse går vi ikke nærmere inn på her. </a:t>
            </a:r>
          </a:p>
          <a:p>
            <a:endParaRPr lang="en-US" dirty="0"/>
          </a:p>
          <a:p>
            <a:r>
              <a:rPr lang="nb-NO" dirty="0"/>
              <a:t>Det viktige for operatørene er å kjenne til muligheten og viktigheten av å bruke empati som et unikt og godt verktøy til å skape relasjon og å hjelpe innringere best mulig, uansett hvilken situasjon de befinner seg i.</a:t>
            </a:r>
          </a:p>
          <a:p>
            <a:r>
              <a:rPr lang="nb-NO" dirty="0"/>
              <a:t>Empati er et </a:t>
            </a:r>
            <a:r>
              <a:rPr lang="nb-NO" i="1" dirty="0"/>
              <a:t>magisk verktøy, </a:t>
            </a:r>
            <a:r>
              <a:rPr lang="nb-NO" dirty="0"/>
              <a:t>fordi det fungerer så godt når det brukes riktig.</a:t>
            </a:r>
            <a:endParaRPr lang="en-US" dirty="0"/>
          </a:p>
          <a:p>
            <a:endParaRPr lang="nb-NO" dirty="0"/>
          </a:p>
          <a:p>
            <a:r>
              <a:rPr lang="nb-NO" dirty="0"/>
              <a:t>Vi er født med ulik grad av evne til empati, men denne evnen kan trenes opp ved bevisstgjøring, kunnskap og øvelser</a:t>
            </a:r>
            <a:endParaRPr lang="nb-NO" dirty="0">
              <a:cs typeface="Calibri" panose="020F0502020204030204"/>
            </a:endParaRPr>
          </a:p>
        </p:txBody>
      </p:sp>
      <p:sp>
        <p:nvSpPr>
          <p:cNvPr id="4" name="Plassholder for lysbildenummer 3"/>
          <p:cNvSpPr>
            <a:spLocks noGrp="1"/>
          </p:cNvSpPr>
          <p:nvPr>
            <p:ph type="sldNum" sz="quarter" idx="10"/>
          </p:nvPr>
        </p:nvSpPr>
        <p:spPr/>
        <p:txBody>
          <a:bodyPr/>
          <a:lstStyle/>
          <a:p>
            <a:fld id="{32967BC4-EBA8-4C97-A39C-C478344FBDD4}" type="slidenum">
              <a:rPr lang="nb-NO" smtClean="0"/>
              <a:t>6</a:t>
            </a:fld>
            <a:endParaRPr lang="nb-NO"/>
          </a:p>
        </p:txBody>
      </p:sp>
    </p:spTree>
    <p:extLst>
      <p:ext uri="{BB962C8B-B14F-4D97-AF65-F5344CB8AC3E}">
        <p14:creationId xmlns:p14="http://schemas.microsoft.com/office/powerpoint/2010/main" val="220066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Norsk Indeks for Medisinsk Nødhjelp (NIMN) har denne definisjonen av empati (sitat i lysbildet). </a:t>
            </a:r>
            <a:endParaRPr lang="en-US" dirty="0"/>
          </a:p>
          <a:p>
            <a:endParaRPr lang="nb-NO" dirty="0"/>
          </a:p>
          <a:p>
            <a:r>
              <a:rPr lang="nb-NO" u="sng" dirty="0"/>
              <a:t>Hvordan</a:t>
            </a:r>
            <a:r>
              <a:rPr lang="nb-NO" dirty="0"/>
              <a:t> gjør vi det? – formidler forståelse og omsorg via telefon? – dette skal vi se nærmere på etter hvert i denne timen.</a:t>
            </a:r>
            <a:endParaRPr lang="nb-NO" dirty="0">
              <a:cs typeface="Calibri"/>
            </a:endParaRP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7</a:t>
            </a:fld>
            <a:endParaRPr lang="nb-NO"/>
          </a:p>
        </p:txBody>
      </p:sp>
    </p:spTree>
    <p:extLst>
      <p:ext uri="{BB962C8B-B14F-4D97-AF65-F5344CB8AC3E}">
        <p14:creationId xmlns:p14="http://schemas.microsoft.com/office/powerpoint/2010/main" val="381728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en-US" dirty="0"/>
              <a:t>(</a:t>
            </a:r>
            <a:r>
              <a:rPr lang="en-US" dirty="0" err="1"/>
              <a:t>Trykk</a:t>
            </a:r>
            <a:r>
              <a:rPr lang="en-US" dirty="0"/>
              <a:t> </a:t>
            </a:r>
            <a:r>
              <a:rPr lang="en-US" dirty="0" err="1"/>
              <a:t>frem</a:t>
            </a:r>
            <a:r>
              <a:rPr lang="en-US" dirty="0"/>
              <a:t> </a:t>
            </a:r>
            <a:r>
              <a:rPr lang="en-US" dirty="0" err="1"/>
              <a:t>animasjonene</a:t>
            </a:r>
            <a:r>
              <a:rPr lang="en-US" dirty="0"/>
              <a:t> </a:t>
            </a:r>
            <a:r>
              <a:rPr lang="en-US" dirty="0" err="1"/>
              <a:t>og</a:t>
            </a:r>
            <a:r>
              <a:rPr lang="en-US" dirty="0"/>
              <a:t> les </a:t>
            </a:r>
            <a:r>
              <a:rPr lang="en-US" dirty="0" err="1"/>
              <a:t>fra</a:t>
            </a:r>
            <a:r>
              <a:rPr lang="en-US" dirty="0"/>
              <a:t> </a:t>
            </a:r>
            <a:r>
              <a:rPr lang="en-US" dirty="0" err="1"/>
              <a:t>lysbildet</a:t>
            </a:r>
            <a:r>
              <a:rPr lang="en-US" dirty="0"/>
              <a:t>)</a:t>
            </a:r>
          </a:p>
          <a:p>
            <a:pPr>
              <a:defRPr/>
            </a:pPr>
            <a:r>
              <a:rPr lang="en-US" dirty="0"/>
              <a:t>For å </a:t>
            </a:r>
            <a:r>
              <a:rPr lang="en-US" dirty="0" err="1"/>
              <a:t>imøtekommende</a:t>
            </a:r>
            <a:r>
              <a:rPr lang="en-US" dirty="0"/>
              <a:t> </a:t>
            </a:r>
            <a:r>
              <a:rPr lang="en-US" dirty="0" err="1"/>
              <a:t>innringernes</a:t>
            </a:r>
            <a:r>
              <a:rPr lang="en-US" dirty="0"/>
              <a:t> </a:t>
            </a:r>
            <a:r>
              <a:rPr lang="en-US" dirty="0" err="1"/>
              <a:t>behov</a:t>
            </a:r>
            <a:r>
              <a:rPr lang="en-US" dirty="0"/>
              <a:t> er det </a:t>
            </a:r>
            <a:r>
              <a:rPr lang="en-US" dirty="0" err="1"/>
              <a:t>nødvendig</a:t>
            </a:r>
            <a:r>
              <a:rPr lang="en-US" dirty="0"/>
              <a:t> å </a:t>
            </a:r>
            <a:r>
              <a:rPr lang="en-US" dirty="0" err="1"/>
              <a:t>benytte</a:t>
            </a:r>
            <a:r>
              <a:rPr lang="en-US" dirty="0"/>
              <a:t> </a:t>
            </a:r>
            <a:r>
              <a:rPr lang="en-US" dirty="0" err="1"/>
              <a:t>empatisk</a:t>
            </a:r>
            <a:r>
              <a:rPr lang="en-US" dirty="0"/>
              <a:t> </a:t>
            </a:r>
            <a:r>
              <a:rPr lang="en-US" dirty="0" err="1"/>
              <a:t>tilnærming</a:t>
            </a:r>
            <a:r>
              <a:rPr lang="en-US" dirty="0"/>
              <a:t>.</a:t>
            </a:r>
          </a:p>
          <a:p>
            <a:pPr>
              <a:defRPr/>
            </a:pPr>
            <a:endParaRPr lang="en-US" dirty="0"/>
          </a:p>
          <a:p>
            <a:pPr>
              <a:defRPr/>
            </a:pPr>
            <a:r>
              <a:rPr lang="en-US" dirty="0" err="1"/>
              <a:t>Innringers</a:t>
            </a:r>
            <a:r>
              <a:rPr lang="en-US" dirty="0"/>
              <a:t> </a:t>
            </a:r>
            <a:r>
              <a:rPr lang="en-US" dirty="0" err="1"/>
              <a:t>arbeidsbelastning</a:t>
            </a:r>
            <a:r>
              <a:rPr lang="en-US" dirty="0"/>
              <a:t> – handler om den </a:t>
            </a:r>
            <a:r>
              <a:rPr lang="en-US" dirty="0" err="1"/>
              <a:t>totale</a:t>
            </a:r>
            <a:r>
              <a:rPr lang="en-US" dirty="0"/>
              <a:t> </a:t>
            </a:r>
            <a:r>
              <a:rPr lang="en-US" dirty="0" err="1"/>
              <a:t>belastningen</a:t>
            </a:r>
            <a:r>
              <a:rPr lang="en-US" dirty="0"/>
              <a:t> for </a:t>
            </a:r>
            <a:r>
              <a:rPr lang="en-US" dirty="0" err="1"/>
              <a:t>innringer</a:t>
            </a:r>
            <a:r>
              <a:rPr lang="en-US" dirty="0"/>
              <a:t> </a:t>
            </a:r>
            <a:r>
              <a:rPr lang="en-US" dirty="0" err="1"/>
              <a:t>i</a:t>
            </a:r>
            <a:r>
              <a:rPr lang="en-US" dirty="0"/>
              <a:t> den </a:t>
            </a:r>
            <a:r>
              <a:rPr lang="en-US" dirty="0" err="1"/>
              <a:t>aktuelle</a:t>
            </a:r>
            <a:r>
              <a:rPr lang="en-US" dirty="0"/>
              <a:t> </a:t>
            </a:r>
            <a:r>
              <a:rPr lang="en-US" dirty="0" err="1"/>
              <a:t>situasjonen</a:t>
            </a:r>
            <a:r>
              <a:rPr lang="en-US" dirty="0"/>
              <a:t>, </a:t>
            </a:r>
            <a:r>
              <a:rPr lang="en-US" dirty="0" err="1"/>
              <a:t>snakke</a:t>
            </a:r>
            <a:r>
              <a:rPr lang="en-US" dirty="0"/>
              <a:t> </a:t>
            </a:r>
            <a:r>
              <a:rPr lang="en-US" dirty="0" err="1"/>
              <a:t>i</a:t>
            </a:r>
            <a:r>
              <a:rPr lang="en-US" dirty="0"/>
              <a:t> </a:t>
            </a:r>
            <a:r>
              <a:rPr lang="en-US" dirty="0" err="1"/>
              <a:t>telefonen</a:t>
            </a:r>
            <a:r>
              <a:rPr lang="en-US" dirty="0"/>
              <a:t>, </a:t>
            </a:r>
            <a:r>
              <a:rPr lang="en-US" dirty="0" err="1"/>
              <a:t>innhente</a:t>
            </a:r>
            <a:r>
              <a:rPr lang="en-US" dirty="0"/>
              <a:t> </a:t>
            </a:r>
            <a:r>
              <a:rPr lang="en-US" dirty="0" err="1"/>
              <a:t>mer</a:t>
            </a:r>
            <a:r>
              <a:rPr lang="en-US" dirty="0"/>
              <a:t> info, </a:t>
            </a:r>
            <a:r>
              <a:rPr lang="en-US" dirty="0" err="1"/>
              <a:t>omsette</a:t>
            </a:r>
            <a:r>
              <a:rPr lang="en-US" dirty="0"/>
              <a:t> </a:t>
            </a:r>
            <a:r>
              <a:rPr lang="en-US" dirty="0" err="1"/>
              <a:t>råd</a:t>
            </a:r>
            <a:r>
              <a:rPr lang="en-US" dirty="0"/>
              <a:t> </a:t>
            </a:r>
            <a:r>
              <a:rPr lang="en-US" dirty="0" err="1"/>
              <a:t>til</a:t>
            </a:r>
            <a:r>
              <a:rPr lang="en-US" dirty="0"/>
              <a:t> handling </a:t>
            </a:r>
            <a:r>
              <a:rPr lang="en-US" dirty="0" err="1"/>
              <a:t>osv</a:t>
            </a:r>
            <a:r>
              <a:rPr lang="en-US" dirty="0"/>
              <a:t>. </a:t>
            </a:r>
          </a:p>
          <a:p>
            <a:pPr>
              <a:defRPr/>
            </a:pPr>
            <a:endParaRPr lang="en-US" dirty="0"/>
          </a:p>
          <a:p>
            <a:pPr>
              <a:defRPr/>
            </a:pPr>
            <a:r>
              <a:rPr lang="en-US" dirty="0"/>
              <a:t>(</a:t>
            </a:r>
            <a:r>
              <a:rPr lang="en-US" dirty="0" err="1"/>
              <a:t>Innholdet</a:t>
            </a:r>
            <a:r>
              <a:rPr lang="en-US" dirty="0"/>
              <a:t> er </a:t>
            </a:r>
            <a:r>
              <a:rPr lang="en-US" dirty="0" err="1"/>
              <a:t>hentet</a:t>
            </a:r>
            <a:r>
              <a:rPr lang="en-US" dirty="0"/>
              <a:t> </a:t>
            </a:r>
            <a:r>
              <a:rPr lang="en-US" dirty="0" err="1"/>
              <a:t>fra</a:t>
            </a:r>
            <a:r>
              <a:rPr lang="en-US" dirty="0"/>
              <a:t>: </a:t>
            </a:r>
            <a:r>
              <a:rPr lang="en-US" dirty="0" err="1"/>
              <a:t>Spjeldnæs</a:t>
            </a:r>
            <a:r>
              <a:rPr lang="en-US" dirty="0"/>
              <a:t> </a:t>
            </a:r>
            <a:r>
              <a:rPr lang="en-US" dirty="0" err="1"/>
              <a:t>og</a:t>
            </a:r>
            <a:r>
              <a:rPr lang="en-US" dirty="0"/>
              <a:t> Nilsen, </a:t>
            </a:r>
            <a:r>
              <a:rPr lang="en-US" dirty="0" err="1"/>
              <a:t>Masteroppgave</a:t>
            </a:r>
            <a:r>
              <a:rPr lang="en-US" dirty="0"/>
              <a:t> </a:t>
            </a:r>
            <a:r>
              <a:rPr lang="en-US" dirty="0" err="1"/>
              <a:t>i</a:t>
            </a:r>
            <a:r>
              <a:rPr lang="en-US" dirty="0"/>
              <a:t> </a:t>
            </a:r>
            <a:r>
              <a:rPr lang="en-US" dirty="0" err="1"/>
              <a:t>Beredskap</a:t>
            </a:r>
            <a:r>
              <a:rPr lang="en-US" dirty="0"/>
              <a:t> </a:t>
            </a:r>
            <a:r>
              <a:rPr lang="en-US" dirty="0" err="1"/>
              <a:t>og</a:t>
            </a:r>
            <a:r>
              <a:rPr lang="en-US" dirty="0"/>
              <a:t> </a:t>
            </a:r>
            <a:r>
              <a:rPr lang="en-US" dirty="0" err="1"/>
              <a:t>kriseledelse</a:t>
            </a:r>
            <a:r>
              <a:rPr lang="en-US" dirty="0"/>
              <a:t> </a:t>
            </a:r>
            <a:r>
              <a:rPr lang="en-US" dirty="0" err="1"/>
              <a:t>ved</a:t>
            </a:r>
            <a:r>
              <a:rPr lang="en-US" dirty="0"/>
              <a:t> Nord </a:t>
            </a:r>
            <a:r>
              <a:rPr lang="en-US" dirty="0" err="1"/>
              <a:t>Universitet</a:t>
            </a:r>
            <a:r>
              <a:rPr lang="en-US" dirty="0"/>
              <a:t>, </a:t>
            </a:r>
            <a:r>
              <a:rPr lang="en-US" dirty="0" err="1"/>
              <a:t>i</a:t>
            </a:r>
            <a:r>
              <a:rPr lang="en-US" dirty="0"/>
              <a:t> </a:t>
            </a:r>
            <a:r>
              <a:rPr lang="en-US" dirty="0" err="1"/>
              <a:t>samarbeid</a:t>
            </a:r>
            <a:r>
              <a:rPr lang="en-US" dirty="0"/>
              <a:t> med </a:t>
            </a:r>
            <a:r>
              <a:rPr lang="en-US" dirty="0" err="1"/>
              <a:t>KoKom</a:t>
            </a:r>
            <a:r>
              <a:rPr lang="en-US" dirty="0"/>
              <a:t>. </a:t>
            </a:r>
            <a:r>
              <a:rPr lang="en-US" dirty="0" err="1"/>
              <a:t>Publisert</a:t>
            </a:r>
            <a:r>
              <a:rPr lang="en-US" dirty="0"/>
              <a:t> 2021 – </a:t>
            </a:r>
            <a:r>
              <a:rPr lang="en-US" dirty="0" err="1"/>
              <a:t>dybdeintervju</a:t>
            </a:r>
            <a:r>
              <a:rPr lang="en-US" dirty="0"/>
              <a:t> med 31 </a:t>
            </a:r>
            <a:r>
              <a:rPr lang="en-US" dirty="0" err="1"/>
              <a:t>innringere</a:t>
            </a:r>
            <a:r>
              <a:rPr lang="en-US" dirty="0"/>
              <a:t> </a:t>
            </a:r>
            <a:r>
              <a:rPr lang="en-US" dirty="0" err="1"/>
              <a:t>til</a:t>
            </a:r>
            <a:r>
              <a:rPr lang="en-US" dirty="0"/>
              <a:t> 113)</a:t>
            </a:r>
          </a:p>
          <a:p>
            <a:pPr>
              <a:defRPr/>
            </a:pPr>
            <a:endParaRPr lang="nb-NO" dirty="0"/>
          </a:p>
          <a:p>
            <a:pPr marL="0" marR="0" lvl="0" indent="0" algn="l" defTabSz="914400">
              <a:lnSpc>
                <a:spcPct val="100000"/>
              </a:lnSpc>
              <a:spcBef>
                <a:spcPts val="0"/>
              </a:spcBef>
              <a:spcAft>
                <a:spcPts val="0"/>
              </a:spcAft>
              <a:buClrTx/>
              <a:buSzTx/>
              <a:buFontTx/>
              <a:buNone/>
              <a:tabLst/>
              <a:defRPr/>
            </a:pPr>
            <a:endParaRPr lang="en-US" dirty="0">
              <a:cs typeface="Calibri"/>
            </a:endParaRPr>
          </a:p>
        </p:txBody>
      </p:sp>
      <p:sp>
        <p:nvSpPr>
          <p:cNvPr id="4" name="Plassholder for lysbildenummer 3"/>
          <p:cNvSpPr>
            <a:spLocks noGrp="1"/>
          </p:cNvSpPr>
          <p:nvPr>
            <p:ph type="sldNum" sz="quarter" idx="10"/>
          </p:nvPr>
        </p:nvSpPr>
        <p:spPr/>
        <p:txBody>
          <a:bodyPr/>
          <a:lstStyle/>
          <a:p>
            <a:fld id="{32967BC4-EBA8-4C97-A39C-C478344FBDD4}" type="slidenum">
              <a:rPr lang="nb-NO" smtClean="0"/>
              <a:t>8</a:t>
            </a:fld>
            <a:endParaRPr lang="nb-NO"/>
          </a:p>
        </p:txBody>
      </p:sp>
    </p:spTree>
    <p:extLst>
      <p:ext uri="{BB962C8B-B14F-4D97-AF65-F5344CB8AC3E}">
        <p14:creationId xmlns:p14="http://schemas.microsoft.com/office/powerpoint/2010/main" val="165566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hjelper lite om du evner å oppfatte innringers følelser, dersom du velger å ikke ta disse på alvor eller å respondere på disse.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nødvendig å ivareta alle tre dimensjonene i empatisk kommunikasjon.</a:t>
            </a:r>
            <a:endParaRPr lang="nb-NO" sz="1200" kern="1200" dirty="0">
              <a:solidFill>
                <a:schemeClr val="tx1"/>
              </a:solidFill>
              <a:effectLst/>
              <a:latin typeface="+mn-lt"/>
              <a:cs typeface="Calibri"/>
            </a:endParaRPr>
          </a:p>
          <a:p>
            <a:pPr>
              <a:defRPr/>
            </a:pPr>
            <a:endParaRPr lang="nb-NO" dirty="0">
              <a:cs typeface="Calibri" panose="020F0502020204030204"/>
            </a:endParaRPr>
          </a:p>
          <a:p>
            <a:pPr>
              <a:defRPr/>
            </a:pPr>
            <a:r>
              <a:rPr lang="nb-NO" dirty="0"/>
              <a:t>Anbefalt bok: Lisbeth Holter Brudal, </a:t>
            </a:r>
            <a:r>
              <a:rPr lang="nb-NO" i="1" dirty="0"/>
              <a:t>«Empatisk kommunikasjon. Et verktøy for menneskemøter»</a:t>
            </a:r>
            <a:r>
              <a:rPr lang="nb-NO" dirty="0"/>
              <a:t> </a:t>
            </a:r>
            <a:endParaRPr lang="nb-NO" dirty="0">
              <a:cs typeface="Calibri"/>
            </a:endParaRPr>
          </a:p>
        </p:txBody>
      </p:sp>
      <p:sp>
        <p:nvSpPr>
          <p:cNvPr id="4" name="Plassholder for lysbildenummer 3"/>
          <p:cNvSpPr>
            <a:spLocks noGrp="1"/>
          </p:cNvSpPr>
          <p:nvPr>
            <p:ph type="sldNum" sz="quarter" idx="10"/>
          </p:nvPr>
        </p:nvSpPr>
        <p:spPr/>
        <p:txBody>
          <a:bodyPr/>
          <a:lstStyle/>
          <a:p>
            <a:fld id="{32967BC4-EBA8-4C97-A39C-C478344FBDD4}" type="slidenum">
              <a:rPr lang="nb-NO" smtClean="0"/>
              <a:t>9</a:t>
            </a:fld>
            <a:endParaRPr lang="nb-NO"/>
          </a:p>
        </p:txBody>
      </p:sp>
    </p:spTree>
    <p:extLst>
      <p:ext uri="{BB962C8B-B14F-4D97-AF65-F5344CB8AC3E}">
        <p14:creationId xmlns:p14="http://schemas.microsoft.com/office/powerpoint/2010/main" val="197822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14B24212-04D3-40CE-B75E-C3C3E801550F}"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6955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BCC50B2-E972-4B0B-A147-EA2D78740D76}"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890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8393DBB-ED60-406D-A7B8-4E645CD5A89A}"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6630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1164E5-006A-4113-89CE-64C57AA29637}"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61079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06808D8-2D71-4FB0-9EBD-9B0F02FF5A4F}"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766929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E639BC-DFED-4F4A-8D67-95CEBF21D990}"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1307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1657A2-9F84-473B-97DB-C77D9ECD9269}"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630419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3BFF5-03BD-4AAB-B9F8-445E84B0F0CB}" type="datetime1">
              <a:rPr lang="nb-NO" smtClean="0"/>
              <a:t>14.05.2023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11897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6CD00C-DD66-4288-AA03-4B1C5EEE7E4C}" type="datetime1">
              <a:rPr lang="nb-NO" smtClean="0"/>
              <a:t>14.05.2023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658402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940BA0-EEF8-4F77-8BB5-FEDDEB3620B9}" type="datetime1">
              <a:rPr lang="nb-NO" smtClean="0"/>
              <a:t>14.05.2023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507106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F3FF336-513F-497F-9AD0-104CE025E79D}"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8460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8C721A4-1AAB-49B1-8D53-B6B4814975BD}"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7909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C517A32-3267-437D-B0EF-D83A856B0478}"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652719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166F4AC-A676-431A-8F88-969DD9C746C4}"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129279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39BACC5-8D0B-4E57-BE38-DD2D21DCDEA9}"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39526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4718AEA5-34F5-4A93-89B1-BD7F16B35F6D}"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6955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A2C3408-3D4A-48EF-AE63-EECDBDB61EAD}"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7909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5ED388DA-E6A3-4584-9248-3995620BC04D}"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45783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4C19103-0681-4357-8235-439F67B601E1}"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89493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AC2A145E-A06D-4FBB-91F3-1057959165CE}" type="datetime1">
              <a:rPr lang="nb-NO" smtClean="0"/>
              <a:t>14.05.2023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99972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46AF8F3-55D6-447D-BF73-E5E73F599098}" type="datetime1">
              <a:rPr lang="nb-NO" smtClean="0"/>
              <a:t>14.05.2023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27650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00A13CD-D2AB-4A51-B7CB-413D5F80C69A}" type="datetime1">
              <a:rPr lang="nb-NO" smtClean="0"/>
              <a:t>14.05.2023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28728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B39A605F-310A-4571-8581-6A4131065FF5}"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45783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C1744657-863E-4309-BF58-4C5E40C3A7D7}"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429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2DBC20F-4F58-4AA2-B9B7-D58E2E92E114}"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76733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DC822FF-892C-469F-8179-76C3ED0550F3}"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8902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C6B4B9B-9CC8-4A5A-8332-3179C78F971F}" type="datetime1">
              <a:rPr lang="nb-NO" smtClean="0"/>
              <a:t>14.05.2023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6630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58681AD-05C9-4BE2-9DFD-7E2A8E23EFAC}"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8949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DD437F17-268B-4723-909F-AB1A2EA35594}" type="datetime1">
              <a:rPr lang="nb-NO" smtClean="0"/>
              <a:t>14.05.2023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9997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0EA695B-67DA-42EC-AC65-C7AA8E4F364C}" type="datetime1">
              <a:rPr lang="nb-NO" smtClean="0"/>
              <a:t>14.05.2023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2765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C1782E2-BAA7-4D5B-BBD6-CBE86AED6850}" type="datetime1">
              <a:rPr lang="nb-NO" smtClean="0"/>
              <a:t>14.05.2023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2872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DE6DE4C1-877A-43D6-85DC-1FDA486BFDD9}"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42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2A36F9BD-1A8C-4F37-A52F-5AE0D9B6EB21}" type="datetime1">
              <a:rPr lang="nb-NO" smtClean="0"/>
              <a:t>14.05.2023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76733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7306F-9D62-463A-A90F-306516C29214}" type="datetime1">
              <a:rPr lang="nb-NO" smtClean="0"/>
              <a:t>14.05.2023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243248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238D-1DF6-4D95-B8EA-9DC4ADA2DCA0}" type="datetime1">
              <a:rPr lang="nb-NO" smtClean="0"/>
              <a:t>14.05.2023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2421147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0CAEC-805F-434C-9B4C-82022992B2F2}" type="datetime1">
              <a:rPr lang="nb-NO" smtClean="0"/>
              <a:t>14.05.2023</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2432489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mailto:post@kokom.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2912398" y="5463465"/>
            <a:ext cx="7474483" cy="1864791"/>
          </a:xfrm>
        </p:spPr>
        <p:txBody>
          <a:bodyPr vert="horz" lIns="91440" tIns="45720" rIns="91440" bIns="45720" rtlCol="0" anchor="t">
            <a:normAutofit/>
          </a:bodyPr>
          <a:lstStyle/>
          <a:p>
            <a:pPr marL="0" indent="0" algn="ctr">
              <a:buNone/>
            </a:pPr>
            <a:r>
              <a:rPr lang="nb-NO" altLang="nb-NO" sz="1600" dirty="0">
                <a:solidFill>
                  <a:srgbClr val="0070C0"/>
                </a:solidFill>
                <a:latin typeface="Verdana"/>
                <a:ea typeface="Verdana"/>
              </a:rPr>
              <a:t>Grunnkurs for operatører i medisinsk nødmeldetjeneste</a:t>
            </a:r>
            <a:endParaRPr lang="en-US" dirty="0">
              <a:latin typeface="Verdana"/>
              <a:ea typeface="Verdana"/>
            </a:endParaRPr>
          </a:p>
          <a:p>
            <a:pPr marL="0" indent="0" algn="ctr">
              <a:buNone/>
            </a:pPr>
            <a:r>
              <a:rPr lang="nb-NO" altLang="nb-NO" sz="1600" dirty="0">
                <a:solidFill>
                  <a:srgbClr val="0070C0"/>
                </a:solidFill>
                <a:latin typeface="Verdana" panose="020B0604030504040204" pitchFamily="34" charset="0"/>
                <a:ea typeface="Verdana" panose="020B0604030504040204" pitchFamily="34" charset="0"/>
              </a:rPr>
              <a:t>Kommunikasjon – time 3</a:t>
            </a:r>
            <a:endParaRPr lang="nb-NO" altLang="nb-NO" sz="1600">
              <a:solidFill>
                <a:srgbClr val="0070C0"/>
              </a:solidFill>
              <a:latin typeface="Verdana" panose="020B0604030504040204" pitchFamily="34" charset="0"/>
              <a:ea typeface="Verdana" panose="020B0604030504040204" pitchFamily="34" charset="0"/>
            </a:endParaRPr>
          </a:p>
          <a:p>
            <a:pPr marL="0" indent="0" algn="ctr">
              <a:buNone/>
            </a:pPr>
            <a:r>
              <a:rPr lang="nb-NO" altLang="nb-NO" sz="1600" dirty="0">
                <a:solidFill>
                  <a:srgbClr val="0070C0"/>
                </a:solidFill>
                <a:latin typeface="Verdana"/>
                <a:ea typeface="Verdana"/>
              </a:rPr>
              <a:t>Empatisk kommunikasjon </a:t>
            </a:r>
            <a:endParaRPr lang="nb-NO"/>
          </a:p>
        </p:txBody>
      </p:sp>
      <p:sp>
        <p:nvSpPr>
          <p:cNvPr id="5" name="Undertittel 2"/>
          <p:cNvSpPr txBox="1">
            <a:spLocks/>
          </p:cNvSpPr>
          <p:nvPr/>
        </p:nvSpPr>
        <p:spPr bwMode="auto">
          <a:xfrm>
            <a:off x="2680020" y="1186734"/>
            <a:ext cx="8525253" cy="39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ltLang="nb-NO" sz="2400" dirty="0">
                <a:solidFill>
                  <a:srgbClr val="5B9BD5"/>
                </a:solidFill>
                <a:latin typeface="Verdana"/>
                <a:ea typeface="Verdana"/>
                <a:cs typeface="Tahoma"/>
              </a:rPr>
              <a:t>Ti</a:t>
            </a:r>
            <a:r>
              <a:rPr kumimoji="0" lang="nb-NO" altLang="nb-NO" sz="2400" b="0" i="0" u="none" strike="noStrike" kern="1200" cap="none" spc="0" normalizeH="0" baseline="0" noProof="0" dirty="0">
                <a:ln>
                  <a:noFill/>
                </a:ln>
                <a:solidFill>
                  <a:srgbClr val="5B9BD5"/>
                </a:solidFill>
                <a:effectLst/>
                <a:uLnTx/>
                <a:uFillTx/>
                <a:latin typeface="Verdana"/>
                <a:ea typeface="Verdana"/>
                <a:cs typeface="Tahoma"/>
              </a:rPr>
              <a:t>dsdisponering - forslag: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000" b="0" i="0" u="none" strike="noStrike" kern="1200" cap="none" spc="0" normalizeH="0" baseline="0" noProof="0" dirty="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endParaRPr>
          </a:p>
          <a:p>
            <a:pPr marL="457200" indent="-457200">
              <a:buFont typeface="Arial" panose="020B0604020202020204" pitchFamily="34" charset="0"/>
              <a:buAutoNum type="arabicPeriod"/>
              <a:defRPr/>
            </a:pPr>
            <a:r>
              <a:rPr lang="nb-NO" altLang="nb-NO" sz="2000" dirty="0">
                <a:solidFill>
                  <a:srgbClr val="5B9BD5"/>
                </a:solidFill>
                <a:latin typeface="Verdana"/>
                <a:ea typeface="Verdana"/>
                <a:cs typeface="Tahoma"/>
              </a:rPr>
              <a:t>Introduksjon (innhold og mål, ev. kursholder)      3 min.</a:t>
            </a:r>
          </a:p>
          <a:p>
            <a:pPr marL="457200" indent="-457200">
              <a:buFont typeface="Arial" panose="020B0604020202020204" pitchFamily="34" charset="0"/>
              <a:buAutoNum type="arabicPeriod"/>
              <a:defRPr/>
            </a:pPr>
            <a:r>
              <a:rPr lang="nb-NO" altLang="nb-NO" sz="2000" dirty="0">
                <a:solidFill>
                  <a:srgbClr val="5B9BD5"/>
                </a:solidFill>
                <a:latin typeface="Verdana"/>
                <a:ea typeface="Verdana"/>
                <a:cs typeface="Tahoma"/>
              </a:rPr>
              <a:t>Refleksjonsspørsmål (lysbilde 5 og 17)                2 x 5 min.</a:t>
            </a:r>
          </a:p>
          <a:p>
            <a:pPr marL="457200" indent="-457200">
              <a:buFont typeface="Arial" panose="020B0604020202020204" pitchFamily="34" charset="0"/>
              <a:buAutoNum type="arabicPeriod"/>
              <a:defRPr/>
            </a:pPr>
            <a:r>
              <a:rPr lang="nb-NO" altLang="nb-NO" sz="2000" dirty="0">
                <a:solidFill>
                  <a:srgbClr val="5B9BD5"/>
                </a:solidFill>
                <a:latin typeface="Verdana"/>
                <a:ea typeface="Verdana"/>
                <a:cs typeface="Tahoma"/>
              </a:rPr>
              <a:t>Fagstoff totalt                                                    15 min</a:t>
            </a:r>
          </a:p>
          <a:p>
            <a:pPr marL="457200" indent="-457200">
              <a:buFont typeface="Arial" panose="020B0604020202020204" pitchFamily="34" charset="0"/>
              <a:buAutoNum type="arabicPeriod"/>
              <a:defRPr/>
            </a:pPr>
            <a:r>
              <a:rPr lang="nb-NO" altLang="nb-NO" sz="2000" dirty="0">
                <a:solidFill>
                  <a:srgbClr val="5B9BD5"/>
                </a:solidFill>
                <a:latin typeface="Verdana"/>
                <a:ea typeface="Verdana"/>
                <a:cs typeface="Tahoma"/>
              </a:rPr>
              <a:t>Øvelse - empatiske responser (lysbilde 14)          8 min.</a:t>
            </a:r>
          </a:p>
          <a:p>
            <a:pPr marL="457200" indent="-457200">
              <a:buAutoNum type="arabicPeriod"/>
              <a:defRPr/>
            </a:pPr>
            <a:r>
              <a:rPr lang="nb-NO" altLang="nb-NO" sz="2000" dirty="0">
                <a:solidFill>
                  <a:srgbClr val="5B9BD5"/>
                </a:solidFill>
                <a:latin typeface="Verdana"/>
                <a:ea typeface="Verdana"/>
                <a:cs typeface="Tahoma"/>
              </a:rPr>
              <a:t>Case m oppgave (lysbilde 21 og 22)                    5 min.</a:t>
            </a:r>
          </a:p>
          <a:p>
            <a:pPr marL="457200" indent="-457200">
              <a:buFont typeface="Arial" panose="020B0604020202020204" pitchFamily="34" charset="0"/>
              <a:buAutoNum type="arabicPeriod"/>
              <a:defRPr/>
            </a:pPr>
            <a:r>
              <a:rPr lang="nb-NO" altLang="nb-NO" sz="2000" dirty="0">
                <a:solidFill>
                  <a:srgbClr val="5B9BD5"/>
                </a:solidFill>
                <a:latin typeface="Verdana"/>
                <a:ea typeface="Verdana"/>
                <a:cs typeface="Tahoma"/>
              </a:rPr>
              <a:t>Oppsummering                                                  4 min.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8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67362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100455" y="1251285"/>
            <a:ext cx="7882286"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Hvordan kommunisere empatisk via telefon?</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100455" y="2465227"/>
            <a:ext cx="9412136" cy="2831544"/>
          </a:xfrm>
          <a:prstGeom prst="rect">
            <a:avLst/>
          </a:prstGeom>
        </p:spPr>
        <p:txBody>
          <a:bodyPr wrap="square" lIns="91440" tIns="45720" rIns="91440" bIns="45720" anchor="t">
            <a:spAutoFit/>
          </a:bodyPr>
          <a:lstStyle/>
          <a:p>
            <a:pPr marL="342900" indent="-342900">
              <a:buFont typeface="Arial" panose="020B0604020202020204" pitchFamily="34" charset="0"/>
              <a:buChar char="•"/>
            </a:pPr>
            <a:endParaRPr lang="nb-NO" sz="24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b-NO" sz="2200" dirty="0">
                <a:latin typeface="Verdana" panose="020B0604030504040204" pitchFamily="34" charset="0"/>
                <a:ea typeface="Verdana" panose="020B0604030504040204" pitchFamily="34" charset="0"/>
              </a:rPr>
              <a:t>Ta innringers problem på alvor</a:t>
            </a:r>
          </a:p>
          <a:p>
            <a:endParaRPr lang="nb-NO" sz="2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b-NO" sz="2200" dirty="0">
                <a:latin typeface="Verdana"/>
                <a:ea typeface="Verdana"/>
              </a:rPr>
              <a:t>Gjennom bevisste valg av ord og uttrykksmåter kan operatøren uttrykke empati = empatiske responser</a:t>
            </a:r>
            <a:endParaRPr lang="nb-NO" sz="2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endParaRPr lang="nb-NO" sz="220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b-NO" sz="2200" dirty="0">
                <a:latin typeface="Verdana"/>
                <a:ea typeface="Verdana"/>
              </a:rPr>
              <a:t>Begge parter er like viktige og jevnbyrdige i dialogen</a:t>
            </a:r>
            <a:endParaRPr lang="nb-NO">
              <a:cs typeface="Calibri" panose="020F0502020204030204"/>
            </a:endParaRPr>
          </a:p>
          <a:p>
            <a:endParaRPr lang="nb-NO" sz="2200" dirty="0">
              <a:latin typeface="Verdana" panose="020B0604030504040204" pitchFamily="34" charset="0"/>
              <a:ea typeface="Verdana" panose="020B0604030504040204" pitchFamily="34" charset="0"/>
            </a:endParaRPr>
          </a:p>
        </p:txBody>
      </p:sp>
      <p:pic>
        <p:nvPicPr>
          <p:cNvPr id="3" name="Bilde 2"/>
          <p:cNvPicPr>
            <a:picLocks noChangeAspect="1"/>
          </p:cNvPicPr>
          <p:nvPr/>
        </p:nvPicPr>
        <p:blipFill>
          <a:blip r:embed="rId4"/>
          <a:stretch>
            <a:fillRect/>
          </a:stretch>
        </p:blipFill>
        <p:spPr>
          <a:xfrm>
            <a:off x="9887204" y="0"/>
            <a:ext cx="2304796" cy="2456121"/>
          </a:xfrm>
          <a:prstGeom prst="rect">
            <a:avLst/>
          </a:prstGeom>
        </p:spPr>
      </p:pic>
      <p:sp>
        <p:nvSpPr>
          <p:cNvPr id="5" name="Plassholder for lysbildenummer 4"/>
          <p:cNvSpPr>
            <a:spLocks noGrp="1"/>
          </p:cNvSpPr>
          <p:nvPr>
            <p:ph type="sldNum" sz="quarter" idx="12"/>
          </p:nvPr>
        </p:nvSpPr>
        <p:spPr/>
        <p:txBody>
          <a:bodyPr/>
          <a:lstStyle/>
          <a:p>
            <a:fld id="{BBB55A98-9554-44C9-BA58-B78A95C72FFC}" type="slidenum">
              <a:rPr lang="nb-NO" smtClean="0"/>
              <a:t>10</a:t>
            </a:fld>
            <a:endParaRPr lang="nb-NO"/>
          </a:p>
        </p:txBody>
      </p:sp>
    </p:spTree>
    <p:extLst>
      <p:ext uri="{BB962C8B-B14F-4D97-AF65-F5344CB8AC3E}">
        <p14:creationId xmlns:p14="http://schemas.microsoft.com/office/powerpoint/2010/main" val="275649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293081" y="1092963"/>
            <a:ext cx="3780202"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En empatisk respons</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graphicFrame>
        <p:nvGraphicFramePr>
          <p:cNvPr id="3" name="Tabell 2"/>
          <p:cNvGraphicFramePr>
            <a:graphicFrameLocks noGrp="1"/>
          </p:cNvGraphicFramePr>
          <p:nvPr>
            <p:extLst>
              <p:ext uri="{D42A27DB-BD31-4B8C-83A1-F6EECF244321}">
                <p14:modId xmlns:p14="http://schemas.microsoft.com/office/powerpoint/2010/main" val="2964547142"/>
              </p:ext>
            </p:extLst>
          </p:nvPr>
        </p:nvGraphicFramePr>
        <p:xfrm>
          <a:off x="1293081" y="2506946"/>
          <a:ext cx="8454826" cy="2643569"/>
        </p:xfrm>
        <a:graphic>
          <a:graphicData uri="http://schemas.openxmlformats.org/drawingml/2006/table">
            <a:tbl>
              <a:tblPr firstRow="1" firstCol="1" bandRow="1"/>
              <a:tblGrid>
                <a:gridCol w="8454826">
                  <a:extLst>
                    <a:ext uri="{9D8B030D-6E8A-4147-A177-3AD203B41FA5}">
                      <a16:colId xmlns:a16="http://schemas.microsoft.com/office/drawing/2014/main" val="3410040759"/>
                    </a:ext>
                  </a:extLst>
                </a:gridCol>
              </a:tblGrid>
              <a:tr h="1472796">
                <a:tc>
                  <a:txBody>
                    <a:bodyPr/>
                    <a:lstStyle/>
                    <a:p>
                      <a:pPr>
                        <a:lnSpc>
                          <a:spcPct val="107000"/>
                        </a:lnSpc>
                        <a:spcAft>
                          <a:spcPts val="0"/>
                        </a:spcAft>
                      </a:pPr>
                      <a:r>
                        <a:rPr lang="nb-NO" sz="2400" dirty="0">
                          <a:solidFill>
                            <a:srgbClr val="0070C0"/>
                          </a:solidFill>
                          <a:effectLst/>
                          <a:latin typeface="Verdana" panose="020B0604030504040204" pitchFamily="34" charset="0"/>
                          <a:ea typeface="Verdana" panose="020B0604030504040204" pitchFamily="34" charset="0"/>
                          <a:cs typeface="Times New Roman" panose="02020603050405020304" pitchFamily="18" charset="0"/>
                        </a:rPr>
                        <a:t>Eksempel: </a:t>
                      </a: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Innringer: </a:t>
                      </a:r>
                      <a:r>
                        <a:rPr lang="nb-NO" sz="2200" i="1" dirty="0">
                          <a:effectLst/>
                          <a:latin typeface="Verdana" panose="020B0604030504040204" pitchFamily="34" charset="0"/>
                          <a:ea typeface="Verdana" panose="020B0604030504040204" pitchFamily="34" charset="0"/>
                          <a:cs typeface="Times New Roman" panose="02020603050405020304" pitchFamily="18" charset="0"/>
                        </a:rPr>
                        <a:t>«Jeg har så </a:t>
                      </a:r>
                      <a:r>
                        <a:rPr lang="nb-NO" sz="2200" i="1" dirty="0" err="1">
                          <a:effectLst/>
                          <a:latin typeface="Verdana" panose="020B0604030504040204" pitchFamily="34" charset="0"/>
                          <a:ea typeface="Verdana" panose="020B0604030504040204" pitchFamily="34" charset="0"/>
                          <a:cs typeface="Times New Roman" panose="02020603050405020304" pitchFamily="18" charset="0"/>
                        </a:rPr>
                        <a:t>sinnsykt</a:t>
                      </a:r>
                      <a:r>
                        <a:rPr lang="nb-NO" sz="2200" i="1" dirty="0">
                          <a:effectLst/>
                          <a:latin typeface="Verdana" panose="020B0604030504040204" pitchFamily="34" charset="0"/>
                          <a:ea typeface="Verdana" panose="020B0604030504040204" pitchFamily="34" charset="0"/>
                          <a:cs typeface="Times New Roman" panose="02020603050405020304" pitchFamily="18" charset="0"/>
                        </a:rPr>
                        <a:t> tankekjør. </a:t>
                      </a:r>
                    </a:p>
                    <a:p>
                      <a:pPr>
                        <a:lnSpc>
                          <a:spcPct val="107000"/>
                        </a:lnSpc>
                        <a:spcAft>
                          <a:spcPts val="0"/>
                        </a:spcAft>
                      </a:pPr>
                      <a:r>
                        <a:rPr lang="nb-NO" sz="2200" i="1" dirty="0">
                          <a:effectLst/>
                          <a:latin typeface="Verdana" panose="020B0604030504040204" pitchFamily="34" charset="0"/>
                          <a:ea typeface="Verdana" panose="020B0604030504040204" pitchFamily="34" charset="0"/>
                          <a:cs typeface="Times New Roman" panose="02020603050405020304" pitchFamily="18" charset="0"/>
                        </a:rPr>
                        <a:t>                Det holder på å klikke for meg!»</a:t>
                      </a:r>
                      <a:endParaRPr lang="nb-NO" sz="22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0"/>
                        </a:spcAft>
                      </a:pPr>
                      <a:r>
                        <a:rPr lang="nb-NO" sz="2200" dirty="0">
                          <a:effectLst/>
                          <a:latin typeface="Verdana" panose="020B0604030504040204" pitchFamily="34" charset="0"/>
                          <a:ea typeface="Verdana" panose="020B0604030504040204" pitchFamily="34" charset="0"/>
                          <a:cs typeface="Times New Roman" panose="02020603050405020304" pitchFamily="18" charset="0"/>
                        </a:rPr>
                        <a:t>Operatør: </a:t>
                      </a:r>
                      <a:r>
                        <a:rPr lang="nb-NO" sz="2200" i="1" dirty="0">
                          <a:effectLst/>
                          <a:latin typeface="Verdana" panose="020B0604030504040204" pitchFamily="34" charset="0"/>
                          <a:ea typeface="Verdana" panose="020B0604030504040204" pitchFamily="34" charset="0"/>
                          <a:cs typeface="Times New Roman" panose="02020603050405020304" pitchFamily="18" charset="0"/>
                        </a:rPr>
                        <a:t>«Uff, det må være skikkelig ubehagelig!»</a:t>
                      </a:r>
                    </a:p>
                    <a:p>
                      <a:pPr>
                        <a:lnSpc>
                          <a:spcPct val="107000"/>
                        </a:lnSpc>
                        <a:spcAft>
                          <a:spcPts val="0"/>
                        </a:spcAft>
                      </a:pPr>
                      <a:endParaRPr lang="nb-NO"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FF2CC"/>
                    </a:solidFill>
                  </a:tcPr>
                </a:tc>
                <a:extLst>
                  <a:ext uri="{0D108BD9-81ED-4DB2-BD59-A6C34878D82A}">
                    <a16:rowId xmlns:a16="http://schemas.microsoft.com/office/drawing/2014/main" val="3387066794"/>
                  </a:ext>
                </a:extLst>
              </a:tr>
            </a:tbl>
          </a:graphicData>
        </a:graphic>
      </p:graphicFrame>
      <p:sp>
        <p:nvSpPr>
          <p:cNvPr id="4" name="Plassholder for lysbildenummer 3"/>
          <p:cNvSpPr>
            <a:spLocks noGrp="1"/>
          </p:cNvSpPr>
          <p:nvPr>
            <p:ph type="sldNum" sz="quarter" idx="12"/>
          </p:nvPr>
        </p:nvSpPr>
        <p:spPr/>
        <p:txBody>
          <a:bodyPr/>
          <a:lstStyle/>
          <a:p>
            <a:fld id="{BBB55A98-9554-44C9-BA58-B78A95C72FFC}" type="slidenum">
              <a:rPr lang="nb-NO" smtClean="0"/>
              <a:t>11</a:t>
            </a:fld>
            <a:endParaRPr lang="nb-NO"/>
          </a:p>
        </p:txBody>
      </p:sp>
    </p:spTree>
    <p:extLst>
      <p:ext uri="{BB962C8B-B14F-4D97-AF65-F5344CB8AC3E}">
        <p14:creationId xmlns:p14="http://schemas.microsoft.com/office/powerpoint/2010/main" val="352576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Plassholder for innhold 6"/>
          <p:cNvGraphicFramePr>
            <a:graphicFrameLocks/>
          </p:cNvGraphicFramePr>
          <p:nvPr>
            <p:extLst>
              <p:ext uri="{D42A27DB-BD31-4B8C-83A1-F6EECF244321}">
                <p14:modId xmlns:p14="http://schemas.microsoft.com/office/powerpoint/2010/main" val="3956768846"/>
              </p:ext>
            </p:extLst>
          </p:nvPr>
        </p:nvGraphicFramePr>
        <p:xfrm>
          <a:off x="2320971" y="372138"/>
          <a:ext cx="6131912" cy="5911708"/>
        </p:xfrm>
        <a:graphic>
          <a:graphicData uri="http://schemas.openxmlformats.org/drawingml/2006/table">
            <a:tbl>
              <a:tblPr firstRow="1" firstCol="1" bandRow="1"/>
              <a:tblGrid>
                <a:gridCol w="3043881">
                  <a:extLst>
                    <a:ext uri="{9D8B030D-6E8A-4147-A177-3AD203B41FA5}">
                      <a16:colId xmlns:a16="http://schemas.microsoft.com/office/drawing/2014/main" val="2839578741"/>
                    </a:ext>
                  </a:extLst>
                </a:gridCol>
                <a:gridCol w="3088031">
                  <a:extLst>
                    <a:ext uri="{9D8B030D-6E8A-4147-A177-3AD203B41FA5}">
                      <a16:colId xmlns:a16="http://schemas.microsoft.com/office/drawing/2014/main" val="308446028"/>
                    </a:ext>
                  </a:extLst>
                </a:gridCol>
              </a:tblGrid>
              <a:tr h="76377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Ulike empatiske responser</a:t>
                      </a:r>
                      <a:endParaRPr lang="nb-NO" sz="2400" dirty="0">
                        <a:latin typeface="Verdana" panose="020B0604030504040204" pitchFamily="34" charset="0"/>
                        <a:ea typeface="Verdana" panose="020B0604030504040204" pitchFamily="34" charset="0"/>
                        <a:cs typeface="Tahoma" panose="020B0604030504040204" pitchFamily="34" charset="0"/>
                      </a:endParaRPr>
                    </a:p>
                    <a:p>
                      <a:pPr>
                        <a:spcAft>
                          <a:spcPts val="0"/>
                        </a:spcAft>
                      </a:pPr>
                      <a:endParaRPr lang="nb-N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nb-NO"/>
                    </a:p>
                  </a:txBody>
                  <a:tcPr/>
                </a:tc>
                <a:extLst>
                  <a:ext uri="{0D108BD9-81ED-4DB2-BD59-A6C34878D82A}">
                    <a16:rowId xmlns:a16="http://schemas.microsoft.com/office/drawing/2014/main" val="2778116920"/>
                  </a:ext>
                </a:extLst>
              </a:tr>
              <a:tr h="637796">
                <a:tc>
                  <a:txBody>
                    <a:bodyPr/>
                    <a:lstStyle/>
                    <a:p>
                      <a:pPr>
                        <a:lnSpc>
                          <a:spcPct val="150000"/>
                        </a:lnSpc>
                        <a:spcAft>
                          <a:spcPts val="0"/>
                        </a:spcAft>
                      </a:pPr>
                      <a:r>
                        <a:rPr lang="nb-NO" sz="2000" dirty="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Metode</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b-NO" sz="2000" dirty="0">
                          <a:solidFill>
                            <a:srgbClr val="4472C4"/>
                          </a:solidFill>
                          <a:effectLst/>
                          <a:latin typeface="Verdana" panose="020B0604030504040204" pitchFamily="34" charset="0"/>
                          <a:ea typeface="Calibri" panose="020F0502020204030204" pitchFamily="34" charset="0"/>
                          <a:cs typeface="Times New Roman" panose="02020603050405020304" pitchFamily="18" charset="0"/>
                        </a:rPr>
                        <a:t>Eksempel</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32698"/>
                  </a:ext>
                </a:extLst>
              </a:tr>
              <a:tr h="501126">
                <a:tc>
                  <a:txBody>
                    <a:bodyPr/>
                    <a:lstStyle/>
                    <a:p>
                      <a:pPr>
                        <a:lnSpc>
                          <a:spcPct val="150000"/>
                        </a:lnSpc>
                      </a:pPr>
                      <a:r>
                        <a:rPr lang="nb-NO" sz="1400" dirty="0">
                          <a:solidFill>
                            <a:srgbClr val="2F5496"/>
                          </a:solidFill>
                          <a:effectLst/>
                          <a:latin typeface="Verdana" panose="020B0604030504040204" pitchFamily="34" charset="0"/>
                          <a:ea typeface="Calibri" panose="020F0502020204030204" pitchFamily="34" charset="0"/>
                          <a:cs typeface="Calibri" panose="020F0502020204030204" pitchFamily="34" charset="0"/>
                        </a:rPr>
                        <a:t>Anerkjennelse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848260"/>
                  </a:ext>
                </a:extLst>
              </a:tr>
              <a:tr h="501126">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Speiling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7578192"/>
                  </a:ext>
                </a:extLst>
              </a:tr>
              <a:tr h="501126">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Påpekning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859411"/>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Legitimering</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5523500"/>
                  </a:ext>
                </a:extLst>
              </a:tr>
              <a:tr h="501126">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Støtte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5705"/>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Partnerskap</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5780262"/>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Ros</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680453"/>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Små oppmuntringer </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87184"/>
                  </a:ext>
                </a:extLst>
              </a:tr>
              <a:tr h="501126">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Takknemlighet</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813543"/>
                  </a:ext>
                </a:extLst>
              </a:tr>
            </a:tbl>
          </a:graphicData>
        </a:graphic>
      </p:graphicFrame>
      <p:sp>
        <p:nvSpPr>
          <p:cNvPr id="2" name="Plassholder for lysbildenummer 1"/>
          <p:cNvSpPr>
            <a:spLocks noGrp="1"/>
          </p:cNvSpPr>
          <p:nvPr>
            <p:ph type="sldNum" sz="quarter" idx="12"/>
          </p:nvPr>
        </p:nvSpPr>
        <p:spPr/>
        <p:txBody>
          <a:bodyPr/>
          <a:lstStyle/>
          <a:p>
            <a:fld id="{BBB55A98-9554-44C9-BA58-B78A95C72FFC}" type="slidenum">
              <a:rPr lang="nb-NO" smtClean="0"/>
              <a:t>12</a:t>
            </a:fld>
            <a:endParaRPr lang="nb-NO"/>
          </a:p>
        </p:txBody>
      </p:sp>
    </p:spTree>
    <p:extLst>
      <p:ext uri="{BB962C8B-B14F-4D97-AF65-F5344CB8AC3E}">
        <p14:creationId xmlns:p14="http://schemas.microsoft.com/office/powerpoint/2010/main" val="254878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Sylinder 2"/>
          <p:cNvSpPr txBox="1"/>
          <p:nvPr/>
        </p:nvSpPr>
        <p:spPr>
          <a:xfrm>
            <a:off x="1805049" y="296883"/>
            <a:ext cx="7445829" cy="6424592"/>
          </a:xfrm>
          <a:prstGeom prst="rect">
            <a:avLst/>
          </a:prstGeom>
          <a:noFill/>
          <a:ln w="76200">
            <a:solidFill>
              <a:schemeClr val="accent5"/>
            </a:solidFill>
          </a:ln>
          <a:effectLst>
            <a:glow rad="228600">
              <a:schemeClr val="accent4">
                <a:satMod val="175000"/>
                <a:alpha val="40000"/>
              </a:schemeClr>
            </a:glow>
          </a:effectLst>
        </p:spPr>
        <p:txBody>
          <a:bodyPr wrap="square" rtlCol="0">
            <a:spAutoFit/>
          </a:bodyPr>
          <a:lstStyle/>
          <a:p>
            <a:endParaRPr lang="nb-NO" dirty="0"/>
          </a:p>
        </p:txBody>
      </p:sp>
      <p:graphicFrame>
        <p:nvGraphicFramePr>
          <p:cNvPr id="6" name="Plassholder for innhold 6"/>
          <p:cNvGraphicFramePr>
            <a:graphicFrameLocks/>
          </p:cNvGraphicFramePr>
          <p:nvPr>
            <p:extLst>
              <p:ext uri="{D42A27DB-BD31-4B8C-83A1-F6EECF244321}">
                <p14:modId xmlns:p14="http://schemas.microsoft.com/office/powerpoint/2010/main" val="4162175333"/>
              </p:ext>
            </p:extLst>
          </p:nvPr>
        </p:nvGraphicFramePr>
        <p:xfrm>
          <a:off x="2087055" y="489099"/>
          <a:ext cx="6876192" cy="5975495"/>
        </p:xfrm>
        <a:graphic>
          <a:graphicData uri="http://schemas.openxmlformats.org/drawingml/2006/table">
            <a:tbl>
              <a:tblPr firstRow="1" firstCol="1" bandRow="1"/>
              <a:tblGrid>
                <a:gridCol w="3040222">
                  <a:extLst>
                    <a:ext uri="{9D8B030D-6E8A-4147-A177-3AD203B41FA5}">
                      <a16:colId xmlns:a16="http://schemas.microsoft.com/office/drawing/2014/main" val="2839578741"/>
                    </a:ext>
                  </a:extLst>
                </a:gridCol>
                <a:gridCol w="3835970">
                  <a:extLst>
                    <a:ext uri="{9D8B030D-6E8A-4147-A177-3AD203B41FA5}">
                      <a16:colId xmlns:a16="http://schemas.microsoft.com/office/drawing/2014/main" val="308446028"/>
                    </a:ext>
                  </a:extLst>
                </a:gridCol>
              </a:tblGrid>
              <a:tr h="7720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Ulike empatiske responser</a:t>
                      </a:r>
                      <a:endParaRPr lang="nb-N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nb-N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nb-NO"/>
                    </a:p>
                  </a:txBody>
                  <a:tcPr/>
                </a:tc>
                <a:extLst>
                  <a:ext uri="{0D108BD9-81ED-4DB2-BD59-A6C34878D82A}">
                    <a16:rowId xmlns:a16="http://schemas.microsoft.com/office/drawing/2014/main" val="2778116920"/>
                  </a:ext>
                </a:extLst>
              </a:tr>
              <a:tr h="644678">
                <a:tc>
                  <a:txBody>
                    <a:bodyPr/>
                    <a:lstStyle/>
                    <a:p>
                      <a:pPr>
                        <a:lnSpc>
                          <a:spcPct val="150000"/>
                        </a:lnSpc>
                        <a:spcAft>
                          <a:spcPts val="0"/>
                        </a:spcAft>
                      </a:pPr>
                      <a:r>
                        <a:rPr lang="nb-NO" sz="2000">
                          <a:solidFill>
                            <a:srgbClr val="5B9BD5"/>
                          </a:solidFill>
                          <a:effectLst/>
                          <a:latin typeface="Verdana" panose="020B0604030504040204" pitchFamily="34" charset="0"/>
                          <a:ea typeface="Calibri" panose="020F0502020204030204" pitchFamily="34" charset="0"/>
                          <a:cs typeface="Times New Roman" panose="02020603050405020304" pitchFamily="18" charset="0"/>
                        </a:rPr>
                        <a:t>Metode</a:t>
                      </a:r>
                      <a:endParaRPr lang="nb-N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nb-NO" sz="2000" dirty="0">
                          <a:solidFill>
                            <a:srgbClr val="4472C4"/>
                          </a:solidFill>
                          <a:effectLst/>
                          <a:latin typeface="Verdana" panose="020B0604030504040204" pitchFamily="34" charset="0"/>
                          <a:ea typeface="Calibri" panose="020F0502020204030204" pitchFamily="34" charset="0"/>
                          <a:cs typeface="Times New Roman" panose="02020603050405020304" pitchFamily="18" charset="0"/>
                        </a:rPr>
                        <a:t>Eksempel</a:t>
                      </a:r>
                      <a:endParaRPr lang="nb-N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32698"/>
                  </a:ext>
                </a:extLst>
              </a:tr>
              <a:tr h="506533">
                <a:tc>
                  <a:txBody>
                    <a:bodyPr/>
                    <a:lstStyle/>
                    <a:p>
                      <a:pPr>
                        <a:lnSpc>
                          <a:spcPct val="150000"/>
                        </a:lnSpc>
                      </a:pPr>
                      <a:r>
                        <a:rPr lang="nb-NO" sz="1400" dirty="0">
                          <a:solidFill>
                            <a:srgbClr val="2F5496"/>
                          </a:solidFill>
                          <a:effectLst/>
                          <a:latin typeface="Verdana" panose="020B0604030504040204" pitchFamily="34" charset="0"/>
                          <a:ea typeface="Calibri" panose="020F0502020204030204" pitchFamily="34" charset="0"/>
                          <a:cs typeface="Calibri" panose="020F0502020204030204" pitchFamily="34" charset="0"/>
                        </a:rPr>
                        <a:t>Anerkjennelse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Nei, det kan ikke være lett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848260"/>
                  </a:ext>
                </a:extLst>
              </a:tr>
              <a:tr h="506533">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Speiling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Fortvilet, sier du</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7578192"/>
                  </a:ext>
                </a:extLst>
              </a:tr>
              <a:tr h="506533">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Påpekning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Jeg hører at dette går inn på deg</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859411"/>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Legitimering</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Det er jo svært forståelig at…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5523500"/>
                  </a:ext>
                </a:extLst>
              </a:tr>
              <a:tr h="506533">
                <a:tc>
                  <a:txBody>
                    <a:bodyPr/>
                    <a:lstStyle/>
                    <a:p>
                      <a:pPr>
                        <a:lnSpc>
                          <a:spcPct val="150000"/>
                        </a:lnSpc>
                      </a:pPr>
                      <a:r>
                        <a:rPr lang="nb-NO" sz="1400">
                          <a:solidFill>
                            <a:srgbClr val="2F5496"/>
                          </a:solidFill>
                          <a:effectLst/>
                          <a:latin typeface="Verdana" panose="020B0604030504040204" pitchFamily="34" charset="0"/>
                          <a:ea typeface="Calibri" panose="020F0502020204030204" pitchFamily="34" charset="0"/>
                          <a:cs typeface="Calibri" panose="020F0502020204030204" pitchFamily="34" charset="0"/>
                        </a:rPr>
                        <a:t>Støtte</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Dette vil jeg hjelpe deg med</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65705"/>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Partnerskap</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La oss se om vi sammen…</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5780262"/>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Ros</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Jeg synes du takler det fint</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680453"/>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Små oppmuntringer </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a:solidFill>
                            <a:srgbClr val="000000"/>
                          </a:solidFill>
                          <a:effectLst/>
                          <a:latin typeface="Verdana" panose="020B0604030504040204" pitchFamily="34" charset="0"/>
                          <a:ea typeface="Calibri" panose="020F0502020204030204" pitchFamily="34" charset="0"/>
                          <a:cs typeface="Calibri" panose="020F0502020204030204" pitchFamily="34" charset="0"/>
                        </a:rPr>
                        <a:t>Ja, mhm, akkurat osv.</a:t>
                      </a:r>
                      <a:endParaRPr lang="nb-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487184"/>
                  </a:ext>
                </a:extLst>
              </a:tr>
              <a:tr h="506533">
                <a:tc>
                  <a:txBody>
                    <a:bodyPr/>
                    <a:lstStyle/>
                    <a:p>
                      <a:pPr>
                        <a:lnSpc>
                          <a:spcPct val="150000"/>
                        </a:lnSpc>
                      </a:pPr>
                      <a:r>
                        <a:rPr lang="nb-NO" sz="1400">
                          <a:solidFill>
                            <a:srgbClr val="2F5496"/>
                          </a:solidFill>
                          <a:effectLst/>
                          <a:latin typeface="Verdana" panose="020B0604030504040204" pitchFamily="34" charset="0"/>
                          <a:ea typeface="Times New Roman" panose="02020603050405020304" pitchFamily="18" charset="0"/>
                          <a:cs typeface="Calibri" panose="020F0502020204030204" pitchFamily="34" charset="0"/>
                        </a:rPr>
                        <a:t>Takknemlighet</a:t>
                      </a:r>
                      <a:endParaRPr lang="nb-NO"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a:lnSpc>
                          <a:spcPct val="150000"/>
                        </a:lnSpc>
                      </a:pPr>
                      <a:r>
                        <a:rPr lang="nb-NO" sz="1400" i="1" dirty="0">
                          <a:solidFill>
                            <a:srgbClr val="000000"/>
                          </a:solidFill>
                          <a:effectLst/>
                          <a:latin typeface="Verdana" panose="020B0604030504040204" pitchFamily="34" charset="0"/>
                          <a:ea typeface="Calibri" panose="020F0502020204030204" pitchFamily="34" charset="0"/>
                          <a:cs typeface="Calibri" panose="020F0502020204030204" pitchFamily="34" charset="0"/>
                        </a:rPr>
                        <a:t>Takk, det var godt at du nevnte</a:t>
                      </a:r>
                      <a:endParaRPr lang="nb-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813543"/>
                  </a:ext>
                </a:extLst>
              </a:tr>
            </a:tbl>
          </a:graphicData>
        </a:graphic>
      </p:graphicFrame>
      <p:sp>
        <p:nvSpPr>
          <p:cNvPr id="2" name="Plassholder for lysbilde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B55A98-9554-44C9-BA58-B78A95C72FFC}" type="slidenum">
              <a:rPr kumimoji="0" lang="nb-NO"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44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616163" y="705413"/>
            <a:ext cx="134524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Øvelse</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6" name="Tekstboks 2"/>
          <p:cNvSpPr txBox="1">
            <a:spLocks noChangeArrowheads="1"/>
          </p:cNvSpPr>
          <p:nvPr/>
        </p:nvSpPr>
        <p:spPr bwMode="auto">
          <a:xfrm>
            <a:off x="1616163" y="1499955"/>
            <a:ext cx="7804284" cy="4488339"/>
          </a:xfrm>
          <a:prstGeom prst="rect">
            <a:avLst/>
          </a:prstGeom>
          <a:solidFill>
            <a:srgbClr val="70AD47">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sz="3000" dirty="0">
              <a:latin typeface="Verdana" panose="020B0604030504040204" pitchFamily="34" charset="0"/>
              <a:ea typeface="Times New Roman" panose="02020603050405020304" pitchFamily="18" charset="0"/>
              <a:cs typeface="Calibri" panose="020F0502020204030204" pitchFamily="34" charset="0"/>
            </a:endParaRPr>
          </a:p>
          <a:p>
            <a:pPr marL="0" indent="0">
              <a:buFont typeface="Arial" panose="020B0604020202020204" pitchFamily="34" charset="0"/>
              <a:buNone/>
            </a:pPr>
            <a:r>
              <a:rPr lang="nb-NO" sz="2400" dirty="0">
                <a:latin typeface="Verdana" panose="020B0604030504040204" pitchFamily="34" charset="0"/>
                <a:ea typeface="Times New Roman" panose="02020603050405020304" pitchFamily="18" charset="0"/>
                <a:cs typeface="Calibri" panose="020F0502020204030204" pitchFamily="34" charset="0"/>
              </a:rPr>
              <a:t>Gå sammen to og to:</a:t>
            </a:r>
            <a:endParaRPr lang="nb-NO" sz="2400" dirty="0">
              <a:latin typeface="Times New Roman" panose="02020603050405020304" pitchFamily="18" charset="0"/>
              <a:ea typeface="Times New Roman" panose="02020603050405020304" pitchFamily="18" charset="0"/>
            </a:endParaRPr>
          </a:p>
          <a:p>
            <a:pPr marL="220980" indent="0">
              <a:buNone/>
            </a:pPr>
            <a:r>
              <a:rPr lang="nb-NO" sz="2400" i="1" dirty="0">
                <a:latin typeface="Verdana"/>
                <a:ea typeface="Times New Roman" panose="02020603050405020304" pitchFamily="18" charset="0"/>
                <a:cs typeface="Calibri"/>
              </a:rPr>
              <a:t>Person A deler en trist nyhet / frustrasjon</a:t>
            </a:r>
            <a:endParaRPr lang="nb-NO" sz="2400" i="1" dirty="0">
              <a:latin typeface="Times New Roman"/>
              <a:ea typeface="Times New Roman" panose="02020603050405020304" pitchFamily="18" charset="0"/>
            </a:endParaRPr>
          </a:p>
          <a:p>
            <a:pPr marL="220980" indent="0">
              <a:buFont typeface="Arial" panose="020B0604020202020204" pitchFamily="34" charset="0"/>
              <a:buNone/>
            </a:pPr>
            <a:r>
              <a:rPr lang="nb-NO" sz="2400" i="1" dirty="0">
                <a:latin typeface="Verdana" panose="020B0604030504040204" pitchFamily="34" charset="0"/>
                <a:ea typeface="Times New Roman" panose="02020603050405020304" pitchFamily="18" charset="0"/>
                <a:cs typeface="Calibri" panose="020F0502020204030204" pitchFamily="34" charset="0"/>
              </a:rPr>
              <a:t>Person B gir en respons</a:t>
            </a:r>
            <a:endParaRPr lang="nb-NO" sz="2400" i="1"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nb-NO" sz="2400" dirty="0">
              <a:latin typeface="Verdana" panose="020B0604030504040204" pitchFamily="34" charset="0"/>
              <a:ea typeface="Times New Roman" panose="02020603050405020304" pitchFamily="18" charset="0"/>
              <a:cs typeface="Calibri" panose="020F0502020204030204" pitchFamily="34" charset="0"/>
            </a:endParaRPr>
          </a:p>
          <a:p>
            <a:pPr marL="0" indent="0">
              <a:buFont typeface="Arial" panose="020B0604020202020204" pitchFamily="34" charset="0"/>
              <a:buNone/>
            </a:pPr>
            <a:r>
              <a:rPr lang="nb-NO" sz="2400" i="1" dirty="0">
                <a:latin typeface="Verdana" panose="020B0604030504040204" pitchFamily="34" charset="0"/>
                <a:ea typeface="Times New Roman" panose="02020603050405020304" pitchFamily="18" charset="0"/>
                <a:cs typeface="Calibri" panose="020F0502020204030204" pitchFamily="34" charset="0"/>
              </a:rPr>
              <a:t>Gi respons med og uten empatisk tilnærming, </a:t>
            </a:r>
          </a:p>
          <a:p>
            <a:pPr marL="0" indent="0">
              <a:buFont typeface="Arial" panose="020B0604020202020204" pitchFamily="34" charset="0"/>
              <a:buNone/>
            </a:pPr>
            <a:r>
              <a:rPr lang="nb-NO" sz="2400" i="1" dirty="0">
                <a:latin typeface="Verdana" panose="020B0604030504040204" pitchFamily="34" charset="0"/>
                <a:ea typeface="Times New Roman" panose="02020603050405020304" pitchFamily="18" charset="0"/>
                <a:cs typeface="Calibri" panose="020F0502020204030204" pitchFamily="34" charset="0"/>
              </a:rPr>
              <a:t>og med ulike empatiske responser.</a:t>
            </a:r>
          </a:p>
          <a:p>
            <a:pPr marL="0" indent="0">
              <a:buFont typeface="Arial" panose="020B0604020202020204" pitchFamily="34" charset="0"/>
              <a:buNone/>
            </a:pPr>
            <a:endParaRPr lang="nb-NO" sz="2400" dirty="0">
              <a:latin typeface="Verdana" panose="020B0604030504040204" pitchFamily="34" charset="0"/>
              <a:ea typeface="Times New Roman" panose="02020603050405020304" pitchFamily="18" charset="0"/>
              <a:cs typeface="Calibri" panose="020F0502020204030204" pitchFamily="34" charset="0"/>
            </a:endParaRPr>
          </a:p>
          <a:p>
            <a:pPr marL="0" indent="0">
              <a:buFont typeface="Arial" panose="020B0604020202020204" pitchFamily="34" charset="0"/>
              <a:buNone/>
            </a:pPr>
            <a:r>
              <a:rPr lang="nb-NO" sz="2400" dirty="0">
                <a:latin typeface="Verdana" panose="020B0604030504040204" pitchFamily="34" charset="0"/>
                <a:ea typeface="Times New Roman" panose="02020603050405020304" pitchFamily="18" charset="0"/>
                <a:cs typeface="Calibri" panose="020F0502020204030204" pitchFamily="34" charset="0"/>
              </a:rPr>
              <a:t>Bytt roller</a:t>
            </a:r>
            <a:endParaRPr lang="nb-NO" sz="2400" dirty="0">
              <a:latin typeface="Times New Roman" panose="02020603050405020304" pitchFamily="18" charset="0"/>
              <a:ea typeface="Times New Roman" panose="02020603050405020304" pitchFamily="18" charset="0"/>
            </a:endParaRPr>
          </a:p>
        </p:txBody>
      </p:sp>
      <p:sp>
        <p:nvSpPr>
          <p:cNvPr id="3" name="Plassholder for lysbildenummer 2"/>
          <p:cNvSpPr>
            <a:spLocks noGrp="1"/>
          </p:cNvSpPr>
          <p:nvPr>
            <p:ph type="sldNum" sz="quarter" idx="12"/>
          </p:nvPr>
        </p:nvSpPr>
        <p:spPr/>
        <p:txBody>
          <a:bodyPr/>
          <a:lstStyle/>
          <a:p>
            <a:fld id="{BBB55A98-9554-44C9-BA58-B78A95C72FFC}" type="slidenum">
              <a:rPr lang="nb-NO" smtClean="0"/>
              <a:t>14</a:t>
            </a:fld>
            <a:endParaRPr lang="nb-NO"/>
          </a:p>
        </p:txBody>
      </p:sp>
    </p:spTree>
    <p:extLst>
      <p:ext uri="{BB962C8B-B14F-4D97-AF65-F5344CB8AC3E}">
        <p14:creationId xmlns:p14="http://schemas.microsoft.com/office/powerpoint/2010/main" val="61359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37380" y="849055"/>
            <a:ext cx="7786106"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Hvorfor kommunisere empatisk via telefon?</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277014" y="4522611"/>
            <a:ext cx="9622439" cy="769441"/>
          </a:xfrm>
          <a:prstGeom prst="rect">
            <a:avLst/>
          </a:prstGeom>
        </p:spPr>
        <p:txBody>
          <a:bodyPr wrap="square">
            <a:spAutoFit/>
          </a:bodyPr>
          <a:lstStyle/>
          <a:p>
            <a:r>
              <a:rPr lang="nb-NO" sz="2400" dirty="0">
                <a:solidFill>
                  <a:schemeClr val="accent2"/>
                </a:solidFill>
                <a:latin typeface="Verdana" panose="020B0604030504040204" pitchFamily="34" charset="0"/>
                <a:ea typeface="Verdana" panose="020B0604030504040204" pitchFamily="34" charset="0"/>
              </a:rPr>
              <a:t>Det er påkrevd at vi er høflige og formidler omsorg</a:t>
            </a:r>
          </a:p>
          <a:p>
            <a:endParaRPr lang="nb-NO" sz="2000" dirty="0">
              <a:latin typeface="Verdana" panose="020B0604030504040204" pitchFamily="34" charset="0"/>
              <a:ea typeface="Verdana" panose="020B0604030504040204" pitchFamily="34" charset="0"/>
            </a:endParaRPr>
          </a:p>
        </p:txBody>
      </p:sp>
      <p:sp>
        <p:nvSpPr>
          <p:cNvPr id="6" name="Rektangel 5"/>
          <p:cNvSpPr/>
          <p:nvPr/>
        </p:nvSpPr>
        <p:spPr>
          <a:xfrm>
            <a:off x="999822" y="2455001"/>
            <a:ext cx="9384530" cy="1547347"/>
          </a:xfrm>
          <a:prstGeom prst="rect">
            <a:avLst/>
          </a:prstGeom>
        </p:spPr>
        <p:txBody>
          <a:bodyPr wrap="square">
            <a:spAutoFit/>
          </a:bodyPr>
          <a:lstStyle/>
          <a:p>
            <a:pPr marL="342900" indent="-342900" eaLnBrk="0" fontAlgn="base" hangingPunct="0">
              <a:lnSpc>
                <a:spcPct val="150000"/>
              </a:lnSpc>
              <a:spcBef>
                <a:spcPct val="0"/>
              </a:spcBef>
              <a:spcAft>
                <a:spcPct val="0"/>
              </a:spcAft>
              <a:buFont typeface="Arial" panose="020B0604020202020204" pitchFamily="34" charset="0"/>
              <a:buChar char="•"/>
            </a:pPr>
            <a:r>
              <a:rPr lang="nb-NO" sz="2200" dirty="0">
                <a:solidFill>
                  <a:srgbClr val="000000"/>
                </a:solidFill>
                <a:latin typeface="Verdana" panose="020B0604030504040204" pitchFamily="34" charset="0"/>
                <a:ea typeface="Verdana" panose="020B0604030504040204" pitchFamily="34" charset="0"/>
              </a:rPr>
              <a:t>Minsker stress- og spenningsnivået til innringer</a:t>
            </a:r>
          </a:p>
          <a:p>
            <a:pPr marL="342900" indent="-342900" eaLnBrk="0" fontAlgn="base" hangingPunct="0">
              <a:lnSpc>
                <a:spcPct val="150000"/>
              </a:lnSpc>
              <a:spcBef>
                <a:spcPct val="0"/>
              </a:spcBef>
              <a:spcAft>
                <a:spcPct val="0"/>
              </a:spcAft>
              <a:buFont typeface="Arial" panose="020B0604020202020204" pitchFamily="34" charset="0"/>
              <a:buChar char="•"/>
            </a:pPr>
            <a:r>
              <a:rPr lang="nb-NO" sz="2200" dirty="0">
                <a:solidFill>
                  <a:srgbClr val="000000"/>
                </a:solidFill>
                <a:latin typeface="Verdana" panose="020B0604030504040204" pitchFamily="34" charset="0"/>
                <a:ea typeface="Verdana" panose="020B0604030504040204" pitchFamily="34" charset="0"/>
              </a:rPr>
              <a:t>Gjør det lettere å gjennomføre målrettede </a:t>
            </a:r>
          </a:p>
          <a:p>
            <a:pPr eaLnBrk="0" fontAlgn="base" hangingPunct="0">
              <a:lnSpc>
                <a:spcPct val="150000"/>
              </a:lnSpc>
              <a:spcBef>
                <a:spcPct val="0"/>
              </a:spcBef>
              <a:spcAft>
                <a:spcPct val="0"/>
              </a:spcAft>
            </a:pPr>
            <a:r>
              <a:rPr lang="nb-NO" sz="2200" dirty="0">
                <a:solidFill>
                  <a:srgbClr val="000000"/>
                </a:solidFill>
                <a:latin typeface="Verdana" panose="020B0604030504040204" pitchFamily="34" charset="0"/>
                <a:ea typeface="Verdana" panose="020B0604030504040204" pitchFamily="34" charset="0"/>
              </a:rPr>
              <a:t>    samtaler der operatøren kan gjøre gode vurderinger</a:t>
            </a:r>
            <a:endParaRPr lang="nb-NO" sz="2200" dirty="0">
              <a:solidFill>
                <a:prstClr val="black"/>
              </a:solidFill>
              <a:latin typeface="Verdana" panose="020B0604030504040204" pitchFamily="34" charset="0"/>
              <a:ea typeface="Verdana" panose="020B0604030504040204" pitchFamily="34" charset="0"/>
            </a:endParaRPr>
          </a:p>
        </p:txBody>
      </p:sp>
      <p:pic>
        <p:nvPicPr>
          <p:cNvPr id="3" name="Bilde 2"/>
          <p:cNvPicPr>
            <a:picLocks noChangeAspect="1"/>
          </p:cNvPicPr>
          <p:nvPr/>
        </p:nvPicPr>
        <p:blipFill>
          <a:blip r:embed="rId4"/>
          <a:stretch>
            <a:fillRect/>
          </a:stretch>
        </p:blipFill>
        <p:spPr>
          <a:xfrm>
            <a:off x="9068932" y="1631462"/>
            <a:ext cx="2883658" cy="1944793"/>
          </a:xfrm>
          <a:prstGeom prst="rect">
            <a:avLst/>
          </a:prstGeom>
        </p:spPr>
      </p:pic>
      <p:sp>
        <p:nvSpPr>
          <p:cNvPr id="5" name="Plassholder for lysbildenummer 4"/>
          <p:cNvSpPr>
            <a:spLocks noGrp="1"/>
          </p:cNvSpPr>
          <p:nvPr>
            <p:ph type="sldNum" sz="quarter" idx="12"/>
          </p:nvPr>
        </p:nvSpPr>
        <p:spPr/>
        <p:txBody>
          <a:bodyPr/>
          <a:lstStyle/>
          <a:p>
            <a:fld id="{BBB55A98-9554-44C9-BA58-B78A95C72FFC}" type="slidenum">
              <a:rPr lang="nb-NO" dirty="0" smtClean="0"/>
              <a:t>15</a:t>
            </a:fld>
            <a:endParaRPr lang="nb-NO" dirty="0"/>
          </a:p>
        </p:txBody>
      </p:sp>
    </p:spTree>
    <p:extLst>
      <p:ext uri="{BB962C8B-B14F-4D97-AF65-F5344CB8AC3E}">
        <p14:creationId xmlns:p14="http://schemas.microsoft.com/office/powerpoint/2010/main" val="2490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082198" y="939329"/>
            <a:ext cx="794801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Flere fordeler med empatisk kommunikasjon</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6" name="Plassholder for innhold 2"/>
          <p:cNvSpPr txBox="1">
            <a:spLocks/>
          </p:cNvSpPr>
          <p:nvPr/>
        </p:nvSpPr>
        <p:spPr>
          <a:xfrm>
            <a:off x="1082198" y="2430062"/>
            <a:ext cx="10443882" cy="276926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b-NO" sz="2200" dirty="0">
                <a:latin typeface="Verdana" panose="020B0604030504040204" pitchFamily="34" charset="0"/>
                <a:ea typeface="Verdana" panose="020B0604030504040204" pitchFamily="34" charset="0"/>
              </a:rPr>
              <a:t>Bidrar til å utjevne maktbalansen mellom operatør og innringer</a:t>
            </a:r>
          </a:p>
          <a:p>
            <a:pPr>
              <a:lnSpc>
                <a:spcPct val="150000"/>
              </a:lnSpc>
            </a:pPr>
            <a:r>
              <a:rPr lang="nb-NO" sz="2200" dirty="0">
                <a:latin typeface="Verdana" panose="020B0604030504040204" pitchFamily="34" charset="0"/>
                <a:ea typeface="Verdana" panose="020B0604030504040204" pitchFamily="34" charset="0"/>
              </a:rPr>
              <a:t>Bidrar til økt brukermedvirkning /-innflytelse</a:t>
            </a:r>
          </a:p>
          <a:p>
            <a:pPr>
              <a:lnSpc>
                <a:spcPct val="150000"/>
              </a:lnSpc>
            </a:pPr>
            <a:r>
              <a:rPr lang="nb-NO" sz="2200" dirty="0">
                <a:latin typeface="Verdana"/>
                <a:ea typeface="Verdana"/>
              </a:rPr>
              <a:t>Gir innringer økt følelse av trygghet, tillit og ivaretakelse</a:t>
            </a:r>
          </a:p>
        </p:txBody>
      </p:sp>
      <p:sp>
        <p:nvSpPr>
          <p:cNvPr id="3" name="Plassholder for lysbildenummer 2"/>
          <p:cNvSpPr>
            <a:spLocks noGrp="1"/>
          </p:cNvSpPr>
          <p:nvPr>
            <p:ph type="sldNum" sz="quarter" idx="12"/>
          </p:nvPr>
        </p:nvSpPr>
        <p:spPr/>
        <p:txBody>
          <a:bodyPr/>
          <a:lstStyle/>
          <a:p>
            <a:fld id="{BBB55A98-9554-44C9-BA58-B78A95C72FFC}" type="slidenum">
              <a:rPr lang="nb-NO" dirty="0" smtClean="0"/>
              <a:t>16</a:t>
            </a:fld>
            <a:endParaRPr lang="nb-NO" dirty="0"/>
          </a:p>
        </p:txBody>
      </p:sp>
      <p:pic>
        <p:nvPicPr>
          <p:cNvPr id="4" name="Bilde 3"/>
          <p:cNvPicPr>
            <a:picLocks noChangeAspect="1"/>
          </p:cNvPicPr>
          <p:nvPr/>
        </p:nvPicPr>
        <p:blipFill>
          <a:blip r:embed="rId4"/>
          <a:stretch>
            <a:fillRect/>
          </a:stretch>
        </p:blipFill>
        <p:spPr>
          <a:xfrm>
            <a:off x="0" y="4619313"/>
            <a:ext cx="2235200" cy="2238687"/>
          </a:xfrm>
          <a:prstGeom prst="rect">
            <a:avLst/>
          </a:prstGeom>
        </p:spPr>
      </p:pic>
    </p:spTree>
    <p:extLst>
      <p:ext uri="{BB962C8B-B14F-4D97-AF65-F5344CB8AC3E}">
        <p14:creationId xmlns:p14="http://schemas.microsoft.com/office/powerpoint/2010/main" val="224312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ktangel 6"/>
          <p:cNvSpPr/>
          <p:nvPr/>
        </p:nvSpPr>
        <p:spPr>
          <a:xfrm>
            <a:off x="832264" y="3047741"/>
            <a:ext cx="10521536" cy="1077218"/>
          </a:xfrm>
          <a:prstGeom prst="rect">
            <a:avLst/>
          </a:prstGeom>
        </p:spPr>
        <p:txBody>
          <a:bodyPr wrap="square" lIns="91440" tIns="45720" rIns="91440" bIns="45720" anchor="t">
            <a:spAutoFit/>
          </a:bodyPr>
          <a:lstStyle/>
          <a:p>
            <a:r>
              <a:rPr lang="nb-NO" sz="3200" dirty="0">
                <a:solidFill>
                  <a:srgbClr val="0070C0"/>
                </a:solidFill>
                <a:latin typeface="Verdana"/>
                <a:ea typeface="Verdana"/>
                <a:cs typeface="Tahoma"/>
              </a:rPr>
              <a:t>Kan det være utfordringer med å bruke </a:t>
            </a:r>
            <a:endParaRPr lang="en-US" dirty="0"/>
          </a:p>
          <a:p>
            <a:r>
              <a:rPr lang="nb-NO" sz="3200" dirty="0">
                <a:solidFill>
                  <a:srgbClr val="0070C0"/>
                </a:solidFill>
                <a:latin typeface="Verdana"/>
                <a:ea typeface="Verdana"/>
                <a:cs typeface="Tahoma"/>
              </a:rPr>
              <a:t>empatisk kommunikasjon?</a:t>
            </a:r>
            <a:endParaRPr lang="nb-NO" dirty="0"/>
          </a:p>
        </p:txBody>
      </p:sp>
      <p:sp>
        <p:nvSpPr>
          <p:cNvPr id="8" name="Plassholder for lysbildenummer 4"/>
          <p:cNvSpPr txBox="1">
            <a:spLocks/>
          </p:cNvSpPr>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B55A98-9554-44C9-BA58-B78A95C72FFC}" type="slidenum">
              <a:rPr lang="nb-NO" smtClean="0"/>
              <a:pPr/>
              <a:t>17</a:t>
            </a:fld>
            <a:endParaRPr lang="nb-NO"/>
          </a:p>
        </p:txBody>
      </p:sp>
      <p:sp>
        <p:nvSpPr>
          <p:cNvPr id="9" name="Rektangel 8"/>
          <p:cNvSpPr/>
          <p:nvPr/>
        </p:nvSpPr>
        <p:spPr>
          <a:xfrm>
            <a:off x="652817" y="917237"/>
            <a:ext cx="8220029" cy="646331"/>
          </a:xfrm>
          <a:prstGeom prst="rect">
            <a:avLst/>
          </a:prstGeom>
        </p:spPr>
        <p:txBody>
          <a:bodyPr wrap="square" lIns="91440" tIns="45720" rIns="91440" bIns="45720" anchor="t">
            <a:spAutoFit/>
          </a:bodyPr>
          <a:lstStyle/>
          <a:p>
            <a:r>
              <a:rPr lang="nb-NO" sz="3600" dirty="0">
                <a:solidFill>
                  <a:schemeClr val="bg2">
                    <a:lumMod val="50000"/>
                  </a:schemeClr>
                </a:solidFill>
                <a:latin typeface="Verdana"/>
                <a:ea typeface="Verdana"/>
                <a:cs typeface="Tahoma"/>
              </a:rPr>
              <a:t>Spørsmål </a:t>
            </a:r>
          </a:p>
        </p:txBody>
      </p:sp>
      <p:pic>
        <p:nvPicPr>
          <p:cNvPr id="10" name="Bilde 9"/>
          <p:cNvPicPr>
            <a:picLocks noChangeAspect="1"/>
          </p:cNvPicPr>
          <p:nvPr/>
        </p:nvPicPr>
        <p:blipFill>
          <a:blip r:embed="rId4"/>
          <a:stretch>
            <a:fillRect/>
          </a:stretch>
        </p:blipFill>
        <p:spPr>
          <a:xfrm>
            <a:off x="10303250" y="38463"/>
            <a:ext cx="1772571" cy="1757548"/>
          </a:xfrm>
          <a:prstGeom prst="rect">
            <a:avLst/>
          </a:prstGeom>
        </p:spPr>
      </p:pic>
      <p:sp>
        <p:nvSpPr>
          <p:cNvPr id="3" name="Plassholder for bunntekst 2"/>
          <p:cNvSpPr>
            <a:spLocks noGrp="1"/>
          </p:cNvSpPr>
          <p:nvPr>
            <p:ph type="ftr" sz="quarter" idx="11"/>
          </p:nvPr>
        </p:nvSpPr>
        <p:spPr/>
        <p:txBody>
          <a:bodyPr/>
          <a:lstStyle/>
          <a:p>
            <a:r>
              <a:rPr lang="nb-NO"/>
              <a:t>Illustrasjon fra Helsenorge.no</a:t>
            </a:r>
          </a:p>
        </p:txBody>
      </p:sp>
    </p:spTree>
    <p:extLst>
      <p:ext uri="{BB962C8B-B14F-4D97-AF65-F5344CB8AC3E}">
        <p14:creationId xmlns:p14="http://schemas.microsoft.com/office/powerpoint/2010/main" val="3085722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422441" y="957510"/>
            <a:ext cx="2818400" cy="523220"/>
          </a:xfrm>
          <a:prstGeom prst="rect">
            <a:avLst/>
          </a:prstGeom>
        </p:spPr>
        <p:txBody>
          <a:bodyPr wrap="none">
            <a:spAutoFit/>
          </a:bodyPr>
          <a:lstStyle/>
          <a:p>
            <a:r>
              <a:rPr lang="nb-NO" sz="2800" b="1" dirty="0">
                <a:solidFill>
                  <a:srgbClr val="0070C0"/>
                </a:solidFill>
                <a:latin typeface="Verdana" panose="020B0604030504040204" pitchFamily="34" charset="0"/>
                <a:ea typeface="Verdana" panose="020B0604030504040204" pitchFamily="34" charset="0"/>
                <a:cs typeface="Tahoma" panose="020B0604030504040204" pitchFamily="34" charset="0"/>
              </a:rPr>
              <a:t>Utfordringer </a:t>
            </a:r>
            <a:endParaRPr lang="nb-NO" sz="2800" dirty="0">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327290" y="1945015"/>
            <a:ext cx="7022233" cy="3662541"/>
          </a:xfrm>
          <a:prstGeom prst="rect">
            <a:avLst/>
          </a:prstGeom>
        </p:spPr>
        <p:txBody>
          <a:bodyPr wrap="square">
            <a:spAutoFit/>
          </a:bodyPr>
          <a:lstStyle/>
          <a:p>
            <a:endParaRPr lang="nb-NO" sz="28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b-NO" sz="2200" dirty="0">
                <a:latin typeface="Verdana" panose="020B0604030504040204" pitchFamily="34" charset="0"/>
                <a:ea typeface="Verdana" panose="020B0604030504040204" pitchFamily="34" charset="0"/>
              </a:rPr>
              <a:t>Overdrivelse</a:t>
            </a:r>
          </a:p>
          <a:p>
            <a:pPr marL="342900" indent="-342900">
              <a:buFont typeface="Arial" panose="020B0604020202020204" pitchFamily="34" charset="0"/>
              <a:buChar char="•"/>
            </a:pPr>
            <a:endParaRPr lang="nb-NO" sz="2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b-NO" sz="2200" dirty="0">
                <a:latin typeface="Verdana" panose="020B0604030504040204" pitchFamily="34" charset="0"/>
                <a:ea typeface="Verdana" panose="020B0604030504040204" pitchFamily="34" charset="0"/>
              </a:rPr>
              <a:t>Omsorgstretthet (</a:t>
            </a:r>
            <a:r>
              <a:rPr lang="nb-NO" sz="2200" dirty="0" err="1">
                <a:latin typeface="Verdana" panose="020B0604030504040204" pitchFamily="34" charset="0"/>
                <a:ea typeface="Verdana" panose="020B0604030504040204" pitchFamily="34" charset="0"/>
              </a:rPr>
              <a:t>compassion</a:t>
            </a:r>
            <a:r>
              <a:rPr lang="nb-NO" sz="2200" dirty="0">
                <a:latin typeface="Verdana" panose="020B0604030504040204" pitchFamily="34" charset="0"/>
                <a:ea typeface="Verdana" panose="020B0604030504040204" pitchFamily="34" charset="0"/>
              </a:rPr>
              <a:t> </a:t>
            </a:r>
            <a:r>
              <a:rPr lang="nb-NO" sz="2200" dirty="0" err="1">
                <a:latin typeface="Verdana" panose="020B0604030504040204" pitchFamily="34" charset="0"/>
                <a:ea typeface="Verdana" panose="020B0604030504040204" pitchFamily="34" charset="0"/>
              </a:rPr>
              <a:t>fatigue</a:t>
            </a:r>
            <a:r>
              <a:rPr lang="nb-NO" sz="2200" dirty="0">
                <a:latin typeface="Verdana" panose="020B0604030504040204" pitchFamily="34" charset="0"/>
                <a:ea typeface="Verdana" panose="020B0604030504040204" pitchFamily="34" charset="0"/>
              </a:rPr>
              <a:t>)</a:t>
            </a:r>
          </a:p>
          <a:p>
            <a:pPr marL="342900" indent="-342900">
              <a:buFont typeface="Arial" panose="020B0604020202020204" pitchFamily="34" charset="0"/>
              <a:buChar char="•"/>
            </a:pPr>
            <a:endParaRPr lang="nb-NO" sz="2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b-NO" sz="2200" dirty="0">
                <a:latin typeface="Verdana" panose="020B0604030504040204" pitchFamily="34" charset="0"/>
                <a:ea typeface="Verdana" panose="020B0604030504040204" pitchFamily="34" charset="0"/>
              </a:rPr>
              <a:t>Empatismerte</a:t>
            </a:r>
          </a:p>
          <a:p>
            <a:pPr marL="342900" indent="-342900">
              <a:buFont typeface="Arial" panose="020B0604020202020204" pitchFamily="34" charset="0"/>
              <a:buChar char="•"/>
            </a:pPr>
            <a:endParaRPr lang="nb-NO" sz="2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b-NO" sz="2200" dirty="0">
                <a:latin typeface="Verdana" panose="020B0604030504040204" pitchFamily="34" charset="0"/>
                <a:ea typeface="Verdana" panose="020B0604030504040204" pitchFamily="34" charset="0"/>
              </a:rPr>
              <a:t>Må bevisstgjøres og trenes på</a:t>
            </a:r>
          </a:p>
          <a:p>
            <a:pPr marL="342900" indent="-342900">
              <a:buFont typeface="Arial" panose="020B0604020202020204" pitchFamily="34" charset="0"/>
              <a:buChar char="•"/>
            </a:pPr>
            <a:endParaRPr lang="nb-NO" sz="2200" dirty="0">
              <a:latin typeface="Verdana" panose="020B0604030504040204" pitchFamily="34" charset="0"/>
              <a:ea typeface="Verdana" panose="020B0604030504040204" pitchFamily="34" charset="0"/>
            </a:endParaRPr>
          </a:p>
          <a:p>
            <a:endParaRPr lang="nb-NO" sz="2800" dirty="0"/>
          </a:p>
        </p:txBody>
      </p:sp>
      <p:pic>
        <p:nvPicPr>
          <p:cNvPr id="6" name="Bilde 5"/>
          <p:cNvPicPr>
            <a:picLocks noChangeAspect="1"/>
          </p:cNvPicPr>
          <p:nvPr/>
        </p:nvPicPr>
        <p:blipFill>
          <a:blip r:embed="rId4"/>
          <a:stretch>
            <a:fillRect/>
          </a:stretch>
        </p:blipFill>
        <p:spPr>
          <a:xfrm>
            <a:off x="8100596" y="1480730"/>
            <a:ext cx="3736305" cy="3740153"/>
          </a:xfrm>
          <a:prstGeom prst="rect">
            <a:avLst/>
          </a:prstGeom>
        </p:spPr>
      </p:pic>
      <p:sp>
        <p:nvSpPr>
          <p:cNvPr id="9" name="Rektangel 8"/>
          <p:cNvSpPr/>
          <p:nvPr/>
        </p:nvSpPr>
        <p:spPr>
          <a:xfrm>
            <a:off x="1327290" y="5403896"/>
            <a:ext cx="7638910" cy="769441"/>
          </a:xfrm>
          <a:prstGeom prst="rect">
            <a:avLst/>
          </a:prstGeom>
        </p:spPr>
        <p:txBody>
          <a:bodyPr wrap="square">
            <a:spAutoFit/>
          </a:bodyPr>
          <a:lstStyle/>
          <a:p>
            <a:pPr algn="ctr"/>
            <a:r>
              <a:rPr lang="nb-NO" sz="2200" i="1" dirty="0">
                <a:latin typeface="Verdana" panose="020B0604030504040204" pitchFamily="34" charset="0"/>
                <a:ea typeface="Verdana" panose="020B0604030504040204" pitchFamily="34" charset="0"/>
              </a:rPr>
              <a:t>«Riktig fremføring av empati krever og bør være gjenstand for egen opplæring» </a:t>
            </a:r>
            <a:r>
              <a:rPr lang="nb-NO" sz="1400" dirty="0">
                <a:latin typeface="Verdana" panose="020B0604030504040204" pitchFamily="34" charset="0"/>
                <a:ea typeface="Verdana" panose="020B0604030504040204" pitchFamily="34" charset="0"/>
              </a:rPr>
              <a:t>NIMN</a:t>
            </a:r>
            <a:endParaRPr lang="nb-NO" sz="1400" dirty="0"/>
          </a:p>
        </p:txBody>
      </p:sp>
      <p:sp>
        <p:nvSpPr>
          <p:cNvPr id="3" name="Plassholder for lysbildenummer 2"/>
          <p:cNvSpPr>
            <a:spLocks noGrp="1"/>
          </p:cNvSpPr>
          <p:nvPr>
            <p:ph type="sldNum" sz="quarter" idx="12"/>
          </p:nvPr>
        </p:nvSpPr>
        <p:spPr/>
        <p:txBody>
          <a:bodyPr/>
          <a:lstStyle/>
          <a:p>
            <a:fld id="{BBB55A98-9554-44C9-BA58-B78A95C72FFC}" type="slidenum">
              <a:rPr lang="nb-NO" smtClean="0"/>
              <a:t>18</a:t>
            </a:fld>
            <a:endParaRPr lang="nb-NO"/>
          </a:p>
        </p:txBody>
      </p:sp>
    </p:spTree>
    <p:extLst>
      <p:ext uri="{BB962C8B-B14F-4D97-AF65-F5344CB8AC3E}">
        <p14:creationId xmlns:p14="http://schemas.microsoft.com/office/powerpoint/2010/main" val="155092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78829" y="928696"/>
            <a:ext cx="4586512"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En profesjonell ferdighet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6" name="TekstSylinder 5"/>
          <p:cNvSpPr txBox="1"/>
          <p:nvPr/>
        </p:nvSpPr>
        <p:spPr>
          <a:xfrm>
            <a:off x="1378829" y="2348809"/>
            <a:ext cx="9434342" cy="2631490"/>
          </a:xfrm>
          <a:prstGeom prst="rect">
            <a:avLst/>
          </a:prstGeom>
          <a:noFill/>
        </p:spPr>
        <p:txBody>
          <a:bodyPr wrap="square" rtlCol="0">
            <a:spAutoFit/>
          </a:bodyPr>
          <a:lstStyle/>
          <a:p>
            <a:pPr>
              <a:lnSpc>
                <a:spcPct val="150000"/>
              </a:lnSpc>
            </a:pPr>
            <a:r>
              <a:rPr lang="nb-NO" sz="3200" i="1" dirty="0"/>
              <a:t>«Å være empatisk er ikke bare nyttig, det er også vanskelig, og derfor trekkes det fram her som en profesjonell ferdighet. Man må øve.» </a:t>
            </a:r>
          </a:p>
          <a:p>
            <a:pPr algn="r">
              <a:lnSpc>
                <a:spcPct val="150000"/>
              </a:lnSpc>
            </a:pPr>
            <a:r>
              <a:rPr lang="nb-NO" sz="1400" dirty="0">
                <a:latin typeface="Verdana" panose="020B0604030504040204" pitchFamily="34" charset="0"/>
                <a:ea typeface="Verdana" panose="020B0604030504040204" pitchFamily="34" charset="0"/>
              </a:rPr>
              <a:t>Holm Hansen og </a:t>
            </a:r>
            <a:r>
              <a:rPr lang="nb-NO" sz="1400" dirty="0" err="1">
                <a:latin typeface="Verdana" panose="020B0604030504040204" pitchFamily="34" charset="0"/>
                <a:ea typeface="Verdana" panose="020B0604030504040204" pitchFamily="34" charset="0"/>
              </a:rPr>
              <a:t>Hunskår</a:t>
            </a:r>
            <a:r>
              <a:rPr lang="nb-NO" sz="1400" dirty="0">
                <a:latin typeface="Verdana" panose="020B0604030504040204" pitchFamily="34" charset="0"/>
                <a:ea typeface="Verdana" panose="020B0604030504040204" pitchFamily="34" charset="0"/>
              </a:rPr>
              <a:t>, 2020</a:t>
            </a:r>
            <a:endParaRPr lang="nb-NO" sz="1400" i="1" dirty="0">
              <a:latin typeface="Verdana" panose="020B0604030504040204" pitchFamily="34" charset="0"/>
              <a:ea typeface="Verdana" panose="020B0604030504040204" pitchFamily="34" charset="0"/>
            </a:endParaRPr>
          </a:p>
        </p:txBody>
      </p:sp>
      <p:sp>
        <p:nvSpPr>
          <p:cNvPr id="3" name="Plassholder for lysbildenummer 2"/>
          <p:cNvSpPr>
            <a:spLocks noGrp="1"/>
          </p:cNvSpPr>
          <p:nvPr>
            <p:ph type="sldNum" sz="quarter" idx="12"/>
          </p:nvPr>
        </p:nvSpPr>
        <p:spPr/>
        <p:txBody>
          <a:bodyPr/>
          <a:lstStyle/>
          <a:p>
            <a:fld id="{BBB55A98-9554-44C9-BA58-B78A95C72FFC}" type="slidenum">
              <a:rPr lang="nb-NO" smtClean="0"/>
              <a:t>19</a:t>
            </a:fld>
            <a:endParaRPr lang="nb-NO"/>
          </a:p>
        </p:txBody>
      </p:sp>
      <p:pic>
        <p:nvPicPr>
          <p:cNvPr id="4" name="Bilde 3"/>
          <p:cNvPicPr>
            <a:picLocks noChangeAspect="1"/>
          </p:cNvPicPr>
          <p:nvPr/>
        </p:nvPicPr>
        <p:blipFill>
          <a:blip r:embed="rId4"/>
          <a:stretch>
            <a:fillRect/>
          </a:stretch>
        </p:blipFill>
        <p:spPr>
          <a:xfrm>
            <a:off x="10172701" y="0"/>
            <a:ext cx="2019300" cy="2885356"/>
          </a:xfrm>
          <a:prstGeom prst="rect">
            <a:avLst/>
          </a:prstGeom>
        </p:spPr>
      </p:pic>
    </p:spTree>
    <p:extLst>
      <p:ext uri="{BB962C8B-B14F-4D97-AF65-F5344CB8AC3E}">
        <p14:creationId xmlns:p14="http://schemas.microsoft.com/office/powerpoint/2010/main" val="388000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3458945" y="4667007"/>
            <a:ext cx="6510077" cy="936104"/>
          </a:xfrm>
        </p:spPr>
        <p:txBody>
          <a:bodyPr vert="horz" lIns="91440" tIns="45720" rIns="91440" bIns="45720" rtlCol="0" anchor="t">
            <a:normAutofit fontScale="85000" lnSpcReduction="20000"/>
          </a:bodyPr>
          <a:lstStyle/>
          <a:p>
            <a:pPr marL="0" indent="0" algn="ctr" eaLnBrk="1" hangingPunct="1">
              <a:buNone/>
            </a:pPr>
            <a:r>
              <a:rPr lang="nb-NO" altLang="nb-NO" sz="2400" dirty="0">
                <a:solidFill>
                  <a:srgbClr val="0070C0"/>
                </a:solidFill>
                <a:latin typeface="Verdana" panose="020B0604030504040204" pitchFamily="34" charset="0"/>
                <a:ea typeface="Verdana" panose="020B0604030504040204" pitchFamily="34" charset="0"/>
              </a:rPr>
              <a:t>Grunnkurs for operatører i </a:t>
            </a:r>
          </a:p>
          <a:p>
            <a:pPr marL="0" indent="0" algn="ctr" eaLnBrk="1" hangingPunct="1">
              <a:buNone/>
            </a:pPr>
            <a:r>
              <a:rPr lang="nb-NO" altLang="nb-NO" sz="2400" dirty="0">
                <a:solidFill>
                  <a:srgbClr val="0070C0"/>
                </a:solidFill>
                <a:latin typeface="Verdana" panose="020B0604030504040204" pitchFamily="34" charset="0"/>
                <a:ea typeface="Verdana" panose="020B0604030504040204" pitchFamily="34" charset="0"/>
              </a:rPr>
              <a:t>medisinsk nødmeldetjeneste</a:t>
            </a:r>
          </a:p>
          <a:p>
            <a:pPr marL="0" indent="0" algn="ctr" eaLnBrk="1" hangingPunct="1">
              <a:buNone/>
            </a:pPr>
            <a:r>
              <a:rPr lang="nb-NO" altLang="nb-NO" sz="1800" dirty="0">
                <a:solidFill>
                  <a:srgbClr val="0070C0"/>
                </a:solidFill>
                <a:latin typeface="Verdana"/>
                <a:ea typeface="Verdana"/>
                <a:cs typeface="Tahoma"/>
              </a:rPr>
              <a:t>Dato: </a:t>
            </a:r>
            <a:r>
              <a:rPr lang="nb-NO" altLang="nb-NO" sz="1800" dirty="0" err="1">
                <a:solidFill>
                  <a:srgbClr val="0070C0"/>
                </a:solidFill>
                <a:latin typeface="Verdana"/>
                <a:ea typeface="Verdana"/>
                <a:cs typeface="Tahoma"/>
              </a:rPr>
              <a:t>xx.xx.xxxx</a:t>
            </a:r>
            <a:endParaRPr lang="nb-NO" altLang="nb-NO" sz="1800" dirty="0">
              <a:solidFill>
                <a:srgbClr val="0070C0"/>
              </a:solidFill>
              <a:latin typeface="Verdana"/>
              <a:ea typeface="Verdana"/>
              <a:cs typeface="Tahoma"/>
            </a:endParaRPr>
          </a:p>
        </p:txBody>
      </p:sp>
      <p:sp>
        <p:nvSpPr>
          <p:cNvPr id="5" name="Undertittel 2"/>
          <p:cNvSpPr txBox="1">
            <a:spLocks/>
          </p:cNvSpPr>
          <p:nvPr/>
        </p:nvSpPr>
        <p:spPr bwMode="auto">
          <a:xfrm>
            <a:off x="2523994" y="2958276"/>
            <a:ext cx="8379977"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endParaRPr lang="nb-NO" altLang="nb-NO" b="1" dirty="0">
              <a:solidFill>
                <a:srgbClr val="0070C0"/>
              </a:solidFill>
              <a:latin typeface="Verdana" panose="020B0604030504040204" pitchFamily="34" charset="0"/>
              <a:ea typeface="Verdana" panose="020B0604030504040204" pitchFamily="34" charset="0"/>
            </a:endParaRPr>
          </a:p>
          <a:p>
            <a:pPr algn="ctr" eaLnBrk="1" hangingPunct="1">
              <a:buNone/>
            </a:pPr>
            <a:r>
              <a:rPr lang="nb-NO" altLang="nb-NO" b="1" dirty="0">
                <a:solidFill>
                  <a:srgbClr val="0070C0"/>
                </a:solidFill>
                <a:latin typeface="Verdana" panose="020B0604030504040204" pitchFamily="34" charset="0"/>
                <a:ea typeface="Verdana" panose="020B0604030504040204" pitchFamily="34" charset="0"/>
              </a:rPr>
              <a:t>Empatisk kommunikasjon</a:t>
            </a:r>
          </a:p>
        </p:txBody>
      </p:sp>
      <p:pic>
        <p:nvPicPr>
          <p:cNvPr id="3" name="Bilde 2"/>
          <p:cNvPicPr>
            <a:picLocks noChangeAspect="1"/>
          </p:cNvPicPr>
          <p:nvPr/>
        </p:nvPicPr>
        <p:blipFill>
          <a:blip r:embed="rId4"/>
          <a:stretch>
            <a:fillRect/>
          </a:stretch>
        </p:blipFill>
        <p:spPr>
          <a:xfrm>
            <a:off x="4306556" y="1038716"/>
            <a:ext cx="4814852" cy="1562715"/>
          </a:xfrm>
          <a:prstGeom prst="rect">
            <a:avLst/>
          </a:prstGeom>
        </p:spPr>
      </p:pic>
    </p:spTree>
    <p:extLst>
      <p:ext uri="{BB962C8B-B14F-4D97-AF65-F5344CB8AC3E}">
        <p14:creationId xmlns:p14="http://schemas.microsoft.com/office/powerpoint/2010/main" val="1780784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979518" y="1024389"/>
            <a:ext cx="281840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Noen gode råd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6" name="TekstSylinder 5"/>
          <p:cNvSpPr txBox="1"/>
          <p:nvPr/>
        </p:nvSpPr>
        <p:spPr>
          <a:xfrm>
            <a:off x="979518" y="2506596"/>
            <a:ext cx="10184667" cy="2187458"/>
          </a:xfrm>
          <a:prstGeom prst="rect">
            <a:avLst/>
          </a:prstGeom>
          <a:noFill/>
        </p:spPr>
        <p:txBody>
          <a:bodyPr wrap="square" lIns="91440" tIns="45720" rIns="91440" bIns="45720" rtlCol="0" anchor="t">
            <a:spAutoFit/>
          </a:bodyPr>
          <a:lstStyle/>
          <a:p>
            <a:pPr marL="457200" indent="-457200">
              <a:lnSpc>
                <a:spcPct val="200000"/>
              </a:lnSpc>
              <a:buFont typeface="+mj-lt"/>
              <a:buAutoNum type="arabicPeriod"/>
            </a:pPr>
            <a:r>
              <a:rPr lang="nb-NO" sz="2400" dirty="0">
                <a:latin typeface="Verdana"/>
                <a:ea typeface="Verdana"/>
              </a:rPr>
              <a:t>Bruk empatiske responser bevisst i starten av samtalene</a:t>
            </a:r>
            <a:endParaRPr lang="en-US"/>
          </a:p>
          <a:p>
            <a:pPr marL="457200" indent="-457200">
              <a:lnSpc>
                <a:spcPct val="200000"/>
              </a:lnSpc>
              <a:buFont typeface="+mj-lt"/>
              <a:buAutoNum type="arabicPeriod"/>
            </a:pPr>
            <a:r>
              <a:rPr lang="nb-NO" sz="2400" dirty="0">
                <a:latin typeface="Verdana"/>
                <a:ea typeface="Verdana"/>
              </a:rPr>
              <a:t>Identifiser pasientens følelser og prøv å imøtekomme disse</a:t>
            </a:r>
          </a:p>
          <a:p>
            <a:pPr marL="457200" indent="-457200">
              <a:lnSpc>
                <a:spcPct val="200000"/>
              </a:lnSpc>
              <a:buFont typeface="+mj-lt"/>
              <a:buAutoNum type="arabicPeriod"/>
            </a:pPr>
            <a:r>
              <a:rPr lang="nb-NO" sz="2400" dirty="0">
                <a:latin typeface="Verdana" panose="020B0604030504040204" pitchFamily="34" charset="0"/>
                <a:ea typeface="Verdana" panose="020B0604030504040204" pitchFamily="34" charset="0"/>
              </a:rPr>
              <a:t>Reflekter over egen og kollegaers empatiske tilnærming</a:t>
            </a:r>
          </a:p>
        </p:txBody>
      </p:sp>
      <p:sp>
        <p:nvSpPr>
          <p:cNvPr id="3" name="Plassholder for lysbildenummer 2"/>
          <p:cNvSpPr>
            <a:spLocks noGrp="1"/>
          </p:cNvSpPr>
          <p:nvPr>
            <p:ph type="sldNum" sz="quarter" idx="12"/>
          </p:nvPr>
        </p:nvSpPr>
        <p:spPr/>
        <p:txBody>
          <a:bodyPr/>
          <a:lstStyle/>
          <a:p>
            <a:fld id="{BBB55A98-9554-44C9-BA58-B78A95C72FFC}" type="slidenum">
              <a:rPr lang="nb-NO" smtClean="0"/>
              <a:t>20</a:t>
            </a:fld>
            <a:endParaRPr lang="nb-NO"/>
          </a:p>
        </p:txBody>
      </p:sp>
      <p:pic>
        <p:nvPicPr>
          <p:cNvPr id="5" name="Bilde 3">
            <a:extLst>
              <a:ext uri="{FF2B5EF4-FFF2-40B4-BE49-F238E27FC236}">
                <a16:creationId xmlns:a16="http://schemas.microsoft.com/office/drawing/2014/main" id="{6E7C9A94-F514-8837-5E07-82449B86BB48}"/>
              </a:ext>
            </a:extLst>
          </p:cNvPr>
          <p:cNvPicPr>
            <a:picLocks noChangeAspect="1"/>
          </p:cNvPicPr>
          <p:nvPr/>
        </p:nvPicPr>
        <p:blipFill>
          <a:blip r:embed="rId4"/>
          <a:stretch>
            <a:fillRect/>
          </a:stretch>
        </p:blipFill>
        <p:spPr>
          <a:xfrm>
            <a:off x="10179170" y="4181"/>
            <a:ext cx="1933275" cy="1936762"/>
          </a:xfrm>
          <a:prstGeom prst="rect">
            <a:avLst/>
          </a:prstGeom>
        </p:spPr>
      </p:pic>
    </p:spTree>
    <p:extLst>
      <p:ext uri="{BB962C8B-B14F-4D97-AF65-F5344CB8AC3E}">
        <p14:creationId xmlns:p14="http://schemas.microsoft.com/office/powerpoint/2010/main" val="38126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855888" y="792337"/>
            <a:ext cx="1106393"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Case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pic>
        <p:nvPicPr>
          <p:cNvPr id="3" name="Bilde 2"/>
          <p:cNvPicPr>
            <a:picLocks noChangeAspect="1"/>
          </p:cNvPicPr>
          <p:nvPr/>
        </p:nvPicPr>
        <p:blipFill>
          <a:blip r:embed="rId4"/>
          <a:stretch>
            <a:fillRect/>
          </a:stretch>
        </p:blipFill>
        <p:spPr>
          <a:xfrm>
            <a:off x="10037135" y="1"/>
            <a:ext cx="2154864" cy="1453240"/>
          </a:xfrm>
          <a:prstGeom prst="rect">
            <a:avLst/>
          </a:prstGeom>
        </p:spPr>
      </p:pic>
      <p:sp>
        <p:nvSpPr>
          <p:cNvPr id="9" name="Rektangel 8"/>
          <p:cNvSpPr/>
          <p:nvPr/>
        </p:nvSpPr>
        <p:spPr>
          <a:xfrm>
            <a:off x="755247" y="2281664"/>
            <a:ext cx="9291412" cy="3334824"/>
          </a:xfrm>
          <a:prstGeom prst="rect">
            <a:avLst/>
          </a:prstGeom>
        </p:spPr>
        <p:txBody>
          <a:bodyPr wrap="square" lIns="91440" tIns="45720" rIns="91440" bIns="45720" anchor="t">
            <a:spAutoFit/>
          </a:bodyPr>
          <a:lstStyle/>
          <a:p>
            <a:pPr>
              <a:lnSpc>
                <a:spcPct val="107000"/>
              </a:lnSpc>
              <a:spcAft>
                <a:spcPts val="800"/>
              </a:spcAft>
            </a:pPr>
            <a:r>
              <a:rPr lang="nb-NO" sz="2000" dirty="0">
                <a:latin typeface="Verdana"/>
                <a:ea typeface="Verdana"/>
                <a:cs typeface="Times New Roman"/>
              </a:rPr>
              <a:t>Fru Johnsen ringer 116117 / 113 fredag kveld. </a:t>
            </a:r>
            <a:endParaRPr lang="en-US" dirty="0"/>
          </a:p>
          <a:p>
            <a:pPr>
              <a:lnSpc>
                <a:spcPct val="107000"/>
              </a:lnSpc>
              <a:spcAft>
                <a:spcPts val="800"/>
              </a:spcAft>
            </a:pPr>
            <a:r>
              <a:rPr lang="nb-NO" sz="2000" dirty="0">
                <a:latin typeface="Verdana"/>
                <a:ea typeface="Verdana"/>
                <a:cs typeface="Times New Roman"/>
              </a:rPr>
              <a:t>Hun har smerter nederst i ryggen. Hun forteller også at hun har hatt disse smertene over lengre tid, og ikke kan huske sist hun ikke kjente disse smertene. Hun har vært flere ganger hos fastlegen angående disse problemene. Fastlegen han sendt henne i både CT og MR, uten at det har gitt noen diagnoser. </a:t>
            </a:r>
            <a:endParaRPr lang="nb-NO" sz="20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nb-NO" sz="20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nb-NO" sz="2000" dirty="0">
                <a:latin typeface="Verdana"/>
                <a:ea typeface="Verdana"/>
                <a:cs typeface="Times New Roman"/>
              </a:rPr>
              <a:t>Operatøren benytter sitt beslutningsstøtteverktøy gjennom samtalen, og finner ut at Fru Johnsen bør oppsøke fastlegen på nytt over helgen.</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21</a:t>
            </a:fld>
            <a:endParaRPr lang="nb-NO"/>
          </a:p>
        </p:txBody>
      </p:sp>
    </p:spTree>
    <p:extLst>
      <p:ext uri="{BB962C8B-B14F-4D97-AF65-F5344CB8AC3E}">
        <p14:creationId xmlns:p14="http://schemas.microsoft.com/office/powerpoint/2010/main" val="11018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843188" y="576806"/>
            <a:ext cx="3038011"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Oppgave til case</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pic>
        <p:nvPicPr>
          <p:cNvPr id="3" name="Bilde 2"/>
          <p:cNvPicPr>
            <a:picLocks noChangeAspect="1"/>
          </p:cNvPicPr>
          <p:nvPr/>
        </p:nvPicPr>
        <p:blipFill>
          <a:blip r:embed="rId4"/>
          <a:stretch>
            <a:fillRect/>
          </a:stretch>
        </p:blipFill>
        <p:spPr>
          <a:xfrm>
            <a:off x="10037135" y="1"/>
            <a:ext cx="2154864" cy="1453240"/>
          </a:xfrm>
          <a:prstGeom prst="rect">
            <a:avLst/>
          </a:prstGeom>
        </p:spPr>
      </p:pic>
      <p:sp>
        <p:nvSpPr>
          <p:cNvPr id="4" name="Plassholder for lysbildenummer 3"/>
          <p:cNvSpPr>
            <a:spLocks noGrp="1"/>
          </p:cNvSpPr>
          <p:nvPr>
            <p:ph type="sldNum" sz="quarter" idx="12"/>
          </p:nvPr>
        </p:nvSpPr>
        <p:spPr/>
        <p:txBody>
          <a:bodyPr/>
          <a:lstStyle/>
          <a:p>
            <a:fld id="{BBB55A98-9554-44C9-BA58-B78A95C72FFC}" type="slidenum">
              <a:rPr lang="nb-NO" smtClean="0"/>
              <a:t>22</a:t>
            </a:fld>
            <a:endParaRPr lang="nb-NO"/>
          </a:p>
        </p:txBody>
      </p:sp>
      <p:sp>
        <p:nvSpPr>
          <p:cNvPr id="8" name="Tekstboks 2"/>
          <p:cNvSpPr txBox="1">
            <a:spLocks noChangeArrowheads="1"/>
          </p:cNvSpPr>
          <p:nvPr/>
        </p:nvSpPr>
        <p:spPr bwMode="auto">
          <a:xfrm>
            <a:off x="974323" y="1453241"/>
            <a:ext cx="9062812" cy="4488339"/>
          </a:xfrm>
          <a:prstGeom prst="rect">
            <a:avLst/>
          </a:prstGeom>
          <a:solidFill>
            <a:srgbClr val="70AD47">
              <a:lumMod val="20000"/>
              <a:lumOff val="80000"/>
            </a:srgbClr>
          </a:solidFill>
          <a:ln w="9525">
            <a:solidFill>
              <a:srgbClr val="000000"/>
            </a:solidFill>
            <a:miter lim="800000"/>
            <a:headEnd/>
            <a:tailEnd/>
          </a:ln>
        </p:spPr>
        <p:txBody>
          <a:bodyPr rot="0" vert="horz" wrap="square" lIns="91440" tIns="45720" rIns="91440" bIns="4572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sz="3000" dirty="0">
              <a:latin typeface="Verdana" panose="020B0604030504040204" pitchFamily="34" charset="0"/>
              <a:ea typeface="Times New Roman" panose="02020603050405020304" pitchFamily="18" charset="0"/>
              <a:cs typeface="Calibri" panose="020F0502020204030204" pitchFamily="34" charset="0"/>
            </a:endParaRPr>
          </a:p>
          <a:p>
            <a:pPr marL="0" indent="0">
              <a:buFont typeface="Arial" panose="020B0604020202020204" pitchFamily="34" charset="0"/>
              <a:buNone/>
            </a:pPr>
            <a:r>
              <a:rPr lang="nb-NO" sz="2000" dirty="0">
                <a:latin typeface="Verdana" panose="020B0604030504040204" pitchFamily="34" charset="0"/>
                <a:ea typeface="Times New Roman" panose="02020603050405020304" pitchFamily="18" charset="0"/>
                <a:cs typeface="Calibri" panose="020F0502020204030204" pitchFamily="34" charset="0"/>
              </a:rPr>
              <a:t>Gå sammen to og to</a:t>
            </a:r>
          </a:p>
          <a:p>
            <a:pPr marL="0" indent="0">
              <a:buFont typeface="Arial" panose="020B0604020202020204" pitchFamily="34" charset="0"/>
              <a:buNone/>
            </a:pPr>
            <a:endParaRPr lang="nb-NO" sz="2000" i="1" dirty="0">
              <a:latin typeface="Verdana" panose="020B0604030504040204" pitchFamily="34" charset="0"/>
              <a:ea typeface="Times New Roman" panose="02020603050405020304" pitchFamily="18" charset="0"/>
              <a:cs typeface="Calibri" panose="020F0502020204030204" pitchFamily="34" charset="0"/>
            </a:endParaRPr>
          </a:p>
          <a:p>
            <a:pPr marL="457200" indent="-457200">
              <a:buFont typeface="+mj-lt"/>
              <a:buAutoNum type="arabicPeriod"/>
            </a:pPr>
            <a:r>
              <a:rPr lang="nb-NO" sz="2000" i="1" dirty="0">
                <a:latin typeface="Verdana" panose="020B0604030504040204" pitchFamily="34" charset="0"/>
                <a:ea typeface="Verdana" panose="020B0604030504040204" pitchFamily="34" charset="0"/>
              </a:rPr>
              <a:t>Hvordan kan du som operatør tilnærme deg fru Johnsen på en empatisk måte?</a:t>
            </a:r>
          </a:p>
          <a:p>
            <a:pPr marL="457200" indent="-457200">
              <a:buFont typeface="+mj-lt"/>
              <a:buAutoNum type="arabicPeriod"/>
            </a:pPr>
            <a:endParaRPr lang="nb-NO" sz="2000" i="1" dirty="0">
              <a:latin typeface="Verdana" panose="020B0604030504040204" pitchFamily="34" charset="0"/>
              <a:ea typeface="Verdana" panose="020B0604030504040204" pitchFamily="34" charset="0"/>
            </a:endParaRPr>
          </a:p>
          <a:p>
            <a:pPr marL="457200" indent="-457200">
              <a:buFont typeface="+mj-lt"/>
              <a:buAutoNum type="arabicPeriod"/>
            </a:pPr>
            <a:r>
              <a:rPr lang="nb-NO" sz="2000" i="1" dirty="0">
                <a:latin typeface="Verdana"/>
                <a:ea typeface="Verdana"/>
              </a:rPr>
              <a:t>Hvilke samtaleteknikker kan du benytte for at hun skal oppleve et positivt møte med LVS/AMK, samt at hun er tilfreds med at hun må vente til fastlegen er tilgjengelig? </a:t>
            </a:r>
            <a:endParaRPr lang="nb-NO" sz="2000" i="1" dirty="0">
              <a:latin typeface="Verdana" panose="020B0604030504040204" pitchFamily="34" charset="0"/>
              <a:ea typeface="Verdana" panose="020B0604030504040204" pitchFamily="34" charset="0"/>
            </a:endParaRPr>
          </a:p>
          <a:p>
            <a:pPr marL="0" indent="0">
              <a:buFont typeface="Arial" panose="020B0604020202020204" pitchFamily="34" charset="0"/>
              <a:buNone/>
            </a:pPr>
            <a:endParaRPr lang="nb-NO" sz="24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nb-NO" sz="2000" dirty="0">
                <a:latin typeface="Verdana" panose="020B0604030504040204" pitchFamily="34" charset="0"/>
                <a:ea typeface="Verdana" panose="020B0604030504040204" pitchFamily="34" charset="0"/>
              </a:rPr>
              <a:t>Noter stikkord</a:t>
            </a:r>
          </a:p>
        </p:txBody>
      </p:sp>
    </p:spTree>
    <p:extLst>
      <p:ext uri="{BB962C8B-B14F-4D97-AF65-F5344CB8AC3E}">
        <p14:creationId xmlns:p14="http://schemas.microsoft.com/office/powerpoint/2010/main" val="98656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78829" y="928696"/>
            <a:ext cx="1604927"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Til slutt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6" name="TekstSylinder 5"/>
          <p:cNvSpPr txBox="1"/>
          <p:nvPr/>
        </p:nvSpPr>
        <p:spPr>
          <a:xfrm>
            <a:off x="1378829" y="2210073"/>
            <a:ext cx="9434342" cy="2308324"/>
          </a:xfrm>
          <a:prstGeom prst="rect">
            <a:avLst/>
          </a:prstGeom>
          <a:noFill/>
        </p:spPr>
        <p:txBody>
          <a:bodyPr wrap="square" lIns="91440" tIns="45720" rIns="91440" bIns="45720" rtlCol="0" anchor="t">
            <a:spAutoFit/>
          </a:bodyPr>
          <a:lstStyle/>
          <a:p>
            <a:pPr>
              <a:lnSpc>
                <a:spcPct val="150000"/>
              </a:lnSpc>
            </a:pPr>
            <a:r>
              <a:rPr lang="nb-NO" sz="3200" i="1" dirty="0"/>
              <a:t>«Vårt viktigste verktøy i møtet med innringerne som sliter psykisk er bruk av empati, da dette kan bidra til demping av psykisk smerte.» </a:t>
            </a:r>
            <a:r>
              <a:rPr lang="nb-NO" i="1" dirty="0"/>
              <a:t>Ewa Næss</a:t>
            </a:r>
          </a:p>
        </p:txBody>
      </p:sp>
      <p:pic>
        <p:nvPicPr>
          <p:cNvPr id="3" name="Bilde 2"/>
          <p:cNvPicPr>
            <a:picLocks noChangeAspect="1"/>
          </p:cNvPicPr>
          <p:nvPr/>
        </p:nvPicPr>
        <p:blipFill>
          <a:blip r:embed="rId4"/>
          <a:stretch>
            <a:fillRect/>
          </a:stretch>
        </p:blipFill>
        <p:spPr>
          <a:xfrm>
            <a:off x="9516067" y="3588966"/>
            <a:ext cx="2745302" cy="3376240"/>
          </a:xfrm>
          <a:prstGeom prst="rect">
            <a:avLst/>
          </a:prstGeom>
        </p:spPr>
      </p:pic>
      <p:sp>
        <p:nvSpPr>
          <p:cNvPr id="4" name="Plassholder for lysbildenummer 3"/>
          <p:cNvSpPr>
            <a:spLocks noGrp="1"/>
          </p:cNvSpPr>
          <p:nvPr>
            <p:ph type="sldNum" sz="quarter" idx="12"/>
          </p:nvPr>
        </p:nvSpPr>
        <p:spPr/>
        <p:txBody>
          <a:bodyPr/>
          <a:lstStyle/>
          <a:p>
            <a:fld id="{BBB55A98-9554-44C9-BA58-B78A95C72FFC}" type="slidenum">
              <a:rPr lang="nb-NO" smtClean="0"/>
              <a:t>23</a:t>
            </a:fld>
            <a:endParaRPr lang="nb-NO"/>
          </a:p>
        </p:txBody>
      </p:sp>
    </p:spTree>
    <p:extLst>
      <p:ext uri="{BB962C8B-B14F-4D97-AF65-F5344CB8AC3E}">
        <p14:creationId xmlns:p14="http://schemas.microsoft.com/office/powerpoint/2010/main" val="246879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4"/>
          <a:stretch>
            <a:fillRect/>
          </a:stretch>
        </p:blipFill>
        <p:spPr>
          <a:xfrm>
            <a:off x="8859622" y="2046180"/>
            <a:ext cx="3129177" cy="3420879"/>
          </a:xfrm>
          <a:prstGeom prst="rect">
            <a:avLst/>
          </a:prstGeom>
        </p:spPr>
      </p:pic>
      <p:sp>
        <p:nvSpPr>
          <p:cNvPr id="4" name="Bildeforklaring formet som en ellipse 3"/>
          <p:cNvSpPr/>
          <p:nvPr/>
        </p:nvSpPr>
        <p:spPr>
          <a:xfrm>
            <a:off x="3481705" y="706488"/>
            <a:ext cx="4490765"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200" dirty="0">
                <a:solidFill>
                  <a:schemeClr val="tx1"/>
                </a:solidFill>
                <a:latin typeface="Verdana" panose="020B0604030504040204" pitchFamily="34" charset="0"/>
                <a:ea typeface="Verdana" panose="020B0604030504040204" pitchFamily="34" charset="0"/>
              </a:rPr>
              <a:t>… har vi nådd målet med emnet?</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24</a:t>
            </a:fld>
            <a:endParaRPr lang="nb-NO"/>
          </a:p>
        </p:txBody>
      </p:sp>
      <p:sp>
        <p:nvSpPr>
          <p:cNvPr id="6" name="Rektangel 5"/>
          <p:cNvSpPr/>
          <p:nvPr/>
        </p:nvSpPr>
        <p:spPr>
          <a:xfrm>
            <a:off x="-18312" y="2626318"/>
            <a:ext cx="8628912" cy="2554545"/>
          </a:xfrm>
          <a:prstGeom prst="rect">
            <a:avLst/>
          </a:prstGeom>
        </p:spPr>
        <p:txBody>
          <a:bodyPr wrap="square">
            <a:spAutoFit/>
          </a:bodyPr>
          <a:lstStyle/>
          <a:p>
            <a:pPr lvl="2"/>
            <a:r>
              <a:rPr lang="nb-NO" sz="2000" dirty="0">
                <a:latin typeface="Verdana" panose="020B0604030504040204" pitchFamily="34" charset="0"/>
                <a:ea typeface="Verdana" panose="020B0604030504040204" pitchFamily="34" charset="0"/>
                <a:cs typeface="Tahoma" panose="020B0604030504040204" pitchFamily="34" charset="0"/>
              </a:rPr>
              <a:t>Kursdeltaker skal kunne:</a:t>
            </a:r>
          </a:p>
          <a:p>
            <a:pPr lvl="2"/>
            <a:endParaRPr lang="nb-NO" sz="2000" dirty="0">
              <a:latin typeface="Verdana" panose="020B0604030504040204" pitchFamily="34" charset="0"/>
              <a:ea typeface="Verdana" panose="020B0604030504040204" pitchFamily="34" charset="0"/>
              <a:cs typeface="Tahoma" panose="020B0604030504040204" pitchFamily="34" charset="0"/>
            </a:endParaRPr>
          </a:p>
          <a:p>
            <a:pPr marL="1371600" lvl="2" indent="-457200">
              <a:lnSpc>
                <a:spcPct val="150000"/>
              </a:lnSpc>
              <a:buAutoNum type="arabicPeriod"/>
            </a:pPr>
            <a:r>
              <a:rPr lang="nb-NO" sz="2000" dirty="0">
                <a:latin typeface="Verdana" panose="020B0604030504040204" pitchFamily="34" charset="0"/>
                <a:ea typeface="Verdana" panose="020B0604030504040204" pitchFamily="34" charset="0"/>
              </a:rPr>
              <a:t>forklare hva empatisk kommunikasjon er</a:t>
            </a:r>
          </a:p>
          <a:p>
            <a:pPr marL="1371600" lvl="2" indent="-457200">
              <a:lnSpc>
                <a:spcPct val="150000"/>
              </a:lnSpc>
              <a:buAutoNum type="arabicPeriod"/>
            </a:pPr>
            <a:r>
              <a:rPr lang="nb-NO" sz="2000" dirty="0">
                <a:latin typeface="Verdana" panose="020B0604030504040204" pitchFamily="34" charset="0"/>
                <a:ea typeface="Verdana" panose="020B0604030504040204" pitchFamily="34" charset="0"/>
              </a:rPr>
              <a:t>forklare hvorfor vi bør bruke empatisk kommunikasjon </a:t>
            </a:r>
          </a:p>
          <a:p>
            <a:pPr marL="1371600" lvl="2" indent="-457200">
              <a:lnSpc>
                <a:spcPct val="150000"/>
              </a:lnSpc>
              <a:buAutoNum type="arabicPeriod"/>
            </a:pPr>
            <a:r>
              <a:rPr lang="nb-NO" sz="2000" dirty="0">
                <a:latin typeface="Verdana" panose="020B0604030504040204" pitchFamily="34" charset="0"/>
                <a:ea typeface="Verdana" panose="020B0604030504040204" pitchFamily="34" charset="0"/>
              </a:rPr>
              <a:t>gjengi noen ulike empatiske responser</a:t>
            </a:r>
          </a:p>
          <a:p>
            <a:pPr lvl="2">
              <a:lnSpc>
                <a:spcPct val="150000"/>
              </a:lnSpc>
            </a:pPr>
            <a:endParaRPr lang="nb-NO" sz="2000" dirty="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20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Undertittel 2"/>
          <p:cNvSpPr txBox="1">
            <a:spLocks/>
          </p:cNvSpPr>
          <p:nvPr/>
        </p:nvSpPr>
        <p:spPr bwMode="auto">
          <a:xfrm>
            <a:off x="3054939" y="3302796"/>
            <a:ext cx="6482351"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Har du innspill?</a:t>
            </a:r>
          </a:p>
          <a:p>
            <a:pPr algn="ctr" eaLnBrk="1" hangingPunct="1">
              <a:buNone/>
            </a:pPr>
            <a:r>
              <a:rPr lang="nb-NO" altLang="nb-NO"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Ta kontakt på </a:t>
            </a:r>
            <a:r>
              <a:rPr lang="nb-NO" altLang="nb-NO"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hlinkClick r:id="rId4"/>
              </a:rPr>
              <a:t>post@kokom.no</a:t>
            </a:r>
            <a:endParaRPr lang="nb-NO" altLang="nb-NO"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eaLnBrk="1" hangingPunct="1">
              <a:buFont typeface="Arial" panose="020B0604020202020204" pitchFamily="34" charset="0"/>
              <a:buNone/>
            </a:pPr>
            <a:endParaRPr lang="nb-NO" altLang="nb-NO" b="1" dirty="0">
              <a:solidFill>
                <a:srgbClr val="0070C0"/>
              </a:solidFill>
              <a:latin typeface="Verdana" panose="020B0604030504040204" pitchFamily="34" charset="0"/>
              <a:ea typeface="Verdana" panose="020B0604030504040204" pitchFamily="34" charset="0"/>
            </a:endParaRPr>
          </a:p>
        </p:txBody>
      </p:sp>
      <p:pic>
        <p:nvPicPr>
          <p:cNvPr id="2" name="Bilde 1"/>
          <p:cNvPicPr>
            <a:picLocks noChangeAspect="1"/>
          </p:cNvPicPr>
          <p:nvPr/>
        </p:nvPicPr>
        <p:blipFill>
          <a:blip r:embed="rId5"/>
          <a:stretch>
            <a:fillRect/>
          </a:stretch>
        </p:blipFill>
        <p:spPr>
          <a:xfrm rot="19408603">
            <a:off x="5271451" y="671133"/>
            <a:ext cx="2089880" cy="2045108"/>
          </a:xfrm>
          <a:prstGeom prst="rect">
            <a:avLst/>
          </a:prstGeom>
        </p:spPr>
      </p:pic>
      <p:sp>
        <p:nvSpPr>
          <p:cNvPr id="4" name="Undertittel 2">
            <a:extLst>
              <a:ext uri="{FF2B5EF4-FFF2-40B4-BE49-F238E27FC236}">
                <a16:creationId xmlns:a16="http://schemas.microsoft.com/office/drawing/2014/main" id="{48C81790-75BA-E282-4660-3DFA72D427D0}"/>
              </a:ext>
            </a:extLst>
          </p:cNvPr>
          <p:cNvSpPr txBox="1">
            <a:spLocks/>
          </p:cNvSpPr>
          <p:nvPr/>
        </p:nvSpPr>
        <p:spPr bwMode="auto">
          <a:xfrm>
            <a:off x="2488563" y="5954267"/>
            <a:ext cx="7652390" cy="79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None/>
              <a:defRPr/>
            </a:pPr>
            <a:r>
              <a:rPr kumimoji="0" lang="nb-NO" altLang="nb-NO" sz="1400" b="0" i="0" u="none" strike="noStrike" kern="1200" cap="none" spc="0" normalizeH="0" baseline="0" noProof="0" dirty="0">
                <a:ln>
                  <a:noFill/>
                </a:ln>
                <a:solidFill>
                  <a:schemeClr val="accent5">
                    <a:lumMod val="50000"/>
                  </a:schemeClr>
                </a:solidFill>
                <a:effectLst/>
                <a:uLnTx/>
                <a:uFillTx/>
                <a:latin typeface="Verdana"/>
                <a:ea typeface="Verdana"/>
                <a:cs typeface="Tahoma"/>
              </a:rPr>
              <a:t>Referanser og aktuell litteratur:</a:t>
            </a:r>
            <a:r>
              <a:rPr lang="nb-NO" altLang="nb-NO" sz="1400" dirty="0">
                <a:solidFill>
                  <a:schemeClr val="accent5">
                    <a:lumMod val="50000"/>
                  </a:schemeClr>
                </a:solidFill>
                <a:latin typeface="Verdana"/>
                <a:ea typeface="Verdana"/>
                <a:cs typeface="Tahoma"/>
              </a:rPr>
              <a:t> </a:t>
            </a:r>
            <a:r>
              <a:rPr kumimoji="0" lang="nb-NO" altLang="nb-NO" sz="1400" b="0" i="0" u="none" strike="noStrike" kern="1200" cap="none" spc="0" normalizeH="0" baseline="0" noProof="0" dirty="0">
                <a:ln>
                  <a:noFill/>
                </a:ln>
                <a:solidFill>
                  <a:schemeClr val="accent5">
                    <a:lumMod val="50000"/>
                  </a:schemeClr>
                </a:solidFill>
                <a:effectLst/>
                <a:uLnTx/>
                <a:uFillTx/>
                <a:latin typeface="Verdana"/>
                <a:ea typeface="Verdana"/>
                <a:cs typeface="Tahoma"/>
              </a:rPr>
              <a:t>Se emnebeskrivelser for grunnkurset</a:t>
            </a:r>
            <a:endParaRPr lang="nb-NO" altLang="nb-NO" sz="1400" b="0" i="0" u="none" strike="noStrike" kern="1200" cap="none" spc="0" normalizeH="0" baseline="0" noProof="0" dirty="0">
              <a:ln>
                <a:noFill/>
              </a:ln>
              <a:solidFill>
                <a:schemeClr val="accent5">
                  <a:lumMod val="50000"/>
                </a:schemeClr>
              </a:solidFill>
              <a:effectLst/>
              <a:uLnTx/>
              <a:uFillTx/>
              <a:latin typeface="Verdana" panose="020B0604030504040204" pitchFamily="34" charset="0"/>
              <a:ea typeface="Verdana" panose="020B0604030504040204" pitchFamily="34" charset="0"/>
              <a:cs typeface="Tahoma" panose="020B0604030504040204" pitchFamily="34" charset="0"/>
            </a:endParaRPr>
          </a:p>
          <a:p>
            <a:pPr algn="ctr">
              <a:buNone/>
              <a:defRPr/>
            </a:pPr>
            <a:r>
              <a:rPr lang="nb-NO" altLang="nb-NO" sz="1400" dirty="0">
                <a:solidFill>
                  <a:schemeClr val="accent5">
                    <a:lumMod val="50000"/>
                  </a:schemeClr>
                </a:solidFill>
                <a:latin typeface="Verdana"/>
                <a:ea typeface="Verdana"/>
                <a:cs typeface="Tahoma"/>
              </a:rPr>
              <a:t>Illustrasjoner: </a:t>
            </a:r>
            <a:r>
              <a:rPr lang="nb-NO" altLang="nb-NO" sz="1400" dirty="0" err="1">
                <a:solidFill>
                  <a:schemeClr val="accent5">
                    <a:lumMod val="50000"/>
                  </a:schemeClr>
                </a:solidFill>
                <a:latin typeface="Verdana"/>
                <a:ea typeface="Verdana"/>
                <a:cs typeface="Tahoma"/>
              </a:rPr>
              <a:t>KoKom</a:t>
            </a:r>
            <a:r>
              <a:rPr lang="nb-NO" altLang="nb-NO" sz="1400" dirty="0">
                <a:solidFill>
                  <a:schemeClr val="accent5">
                    <a:lumMod val="50000"/>
                  </a:schemeClr>
                </a:solidFill>
                <a:latin typeface="Verdana"/>
                <a:ea typeface="Verdana"/>
                <a:cs typeface="Tahoma"/>
              </a:rPr>
              <a:t> og Adobe </a:t>
            </a:r>
            <a:r>
              <a:rPr lang="nb-NO" altLang="nb-NO" sz="1400" dirty="0" err="1">
                <a:solidFill>
                  <a:schemeClr val="accent5">
                    <a:lumMod val="50000"/>
                  </a:schemeClr>
                </a:solidFill>
                <a:latin typeface="Verdana"/>
                <a:ea typeface="Verdana"/>
                <a:cs typeface="Tahoma"/>
              </a:rPr>
              <a:t>stock</a:t>
            </a:r>
            <a:endParaRPr lang="nb-NO" altLang="nb-NO" sz="1400" dirty="0" err="1">
              <a:solidFill>
                <a:schemeClr val="accent5">
                  <a:lumMod val="50000"/>
                </a:schemeClr>
              </a:solidFill>
              <a:latin typeface="Verdana" panose="020B0604030504040204" pitchFamily="34" charset="0"/>
              <a:ea typeface="Verdana" panose="020B0604030504040204" pitchFamily="34" charset="0"/>
              <a:cs typeface="Tahoma"/>
            </a:endParaRPr>
          </a:p>
          <a:p>
            <a:pPr algn="ctr">
              <a:buNone/>
              <a:defRPr/>
            </a:pPr>
            <a:endParaRPr lang="nb-NO" altLang="nb-NO" sz="2000" dirty="0">
              <a:solidFill>
                <a:srgbClr val="5B9BD5"/>
              </a:solidFill>
              <a:latin typeface="Verdana" panose="020B0604030504040204" pitchFamily="34" charset="0"/>
              <a:ea typeface="Verdana" panose="020B0604030504040204" pitchFamily="34" charset="0"/>
              <a:cs typeface="Tahoma"/>
            </a:endParaRPr>
          </a:p>
          <a:p>
            <a:pPr algn="ctr">
              <a:buNone/>
              <a:defRPr/>
            </a:pPr>
            <a:endParaRPr lang="nb-NO" altLang="nb-NO" sz="2000" dirty="0">
              <a:solidFill>
                <a:srgbClr val="5B9BD5"/>
              </a:solidFill>
              <a:latin typeface="Verdana" panose="020B0604030504040204" pitchFamily="34" charset="0"/>
              <a:ea typeface="Verdana" panose="020B0604030504040204" pitchFamily="34" charset="0"/>
              <a:cs typeface="Tahoma"/>
            </a:endParaRPr>
          </a:p>
        </p:txBody>
      </p:sp>
    </p:spTree>
    <p:extLst>
      <p:ext uri="{BB962C8B-B14F-4D97-AF65-F5344CB8AC3E}">
        <p14:creationId xmlns:p14="http://schemas.microsoft.com/office/powerpoint/2010/main" val="133668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297712" y="2314637"/>
            <a:ext cx="7368361" cy="2523768"/>
          </a:xfrm>
          <a:prstGeom prst="rect">
            <a:avLst/>
          </a:prstGeom>
        </p:spPr>
        <p:txBody>
          <a:bodyPr wrap="square">
            <a:spAutoFit/>
          </a:bodyPr>
          <a:lstStyle/>
          <a:p>
            <a:pPr algn="ctr"/>
            <a:endParaRPr lang="nb-NO" sz="1800" u="sng" dirty="0">
              <a:latin typeface="Verdana" panose="020B0604030504040204" pitchFamily="34" charset="0"/>
              <a:ea typeface="Verdana" panose="020B0604030504040204" pitchFamily="34" charset="0"/>
              <a:cs typeface="Tahoma" panose="020B0604030504040204" pitchFamily="34" charset="0"/>
            </a:endParaRPr>
          </a:p>
          <a:p>
            <a:pPr marL="1371600" lvl="2" indent="-457200">
              <a:lnSpc>
                <a:spcPct val="150000"/>
              </a:lnSpc>
              <a:buFont typeface="+mj-lt"/>
              <a:buAutoNum type="arabicPeriod"/>
            </a:pPr>
            <a:r>
              <a:rPr lang="nb-NO" sz="2000" dirty="0">
                <a:latin typeface="Verdana" panose="020B0604030504040204" pitchFamily="34" charset="0"/>
                <a:ea typeface="Verdana" panose="020B0604030504040204" pitchFamily="34" charset="0"/>
                <a:cs typeface="Tahoma" panose="020B0604030504040204" pitchFamily="34" charset="0"/>
              </a:rPr>
              <a:t>Hva er empati?</a:t>
            </a:r>
          </a:p>
          <a:p>
            <a:pPr marL="1371600" lvl="2" indent="-457200">
              <a:lnSpc>
                <a:spcPct val="150000"/>
              </a:lnSpc>
              <a:buFont typeface="+mj-lt"/>
              <a:buAutoNum type="arabicPeriod"/>
            </a:pPr>
            <a:r>
              <a:rPr lang="nb-NO" sz="2000" dirty="0">
                <a:latin typeface="Verdana" panose="020B0604030504040204" pitchFamily="34" charset="0"/>
                <a:ea typeface="Verdana" panose="020B0604030504040204" pitchFamily="34" charset="0"/>
                <a:cs typeface="Tahoma" panose="020B0604030504040204" pitchFamily="34" charset="0"/>
              </a:rPr>
              <a:t>Hvorfor bruke empati?</a:t>
            </a:r>
          </a:p>
          <a:p>
            <a:pPr marL="1371600" lvl="2" indent="-457200">
              <a:lnSpc>
                <a:spcPct val="150000"/>
              </a:lnSpc>
              <a:buFont typeface="+mj-lt"/>
              <a:buAutoNum type="arabicPeriod"/>
            </a:pPr>
            <a:r>
              <a:rPr lang="nb-NO" sz="2000" dirty="0">
                <a:latin typeface="Verdana" panose="020B0604030504040204" pitchFamily="34" charset="0"/>
                <a:ea typeface="Verdana" panose="020B0604030504040204" pitchFamily="34" charset="0"/>
                <a:cs typeface="Tahoma" panose="020B0604030504040204" pitchFamily="34" charset="0"/>
              </a:rPr>
              <a:t>Hvordan kommunisere empatisk via telefon?</a:t>
            </a:r>
          </a:p>
          <a:p>
            <a:pPr marL="1371600" lvl="2" indent="-457200">
              <a:lnSpc>
                <a:spcPct val="150000"/>
              </a:lnSpc>
              <a:buFont typeface="+mj-lt"/>
              <a:buAutoNum type="arabicPeriod"/>
            </a:pPr>
            <a:r>
              <a:rPr lang="nb-NO" sz="2000" dirty="0">
                <a:latin typeface="Verdana" panose="020B0604030504040204" pitchFamily="34" charset="0"/>
                <a:ea typeface="Verdana" panose="020B0604030504040204" pitchFamily="34" charset="0"/>
                <a:cs typeface="Tahoma" panose="020B0604030504040204" pitchFamily="34" charset="0"/>
              </a:rPr>
              <a:t>Ulike empatiske responser</a:t>
            </a:r>
          </a:p>
          <a:p>
            <a:pPr marL="1257300" lvl="2" indent="-342900">
              <a:buFont typeface="Arial" panose="020B0604020202020204" pitchFamily="34" charset="0"/>
              <a:buChar char="•"/>
            </a:pPr>
            <a:endParaRPr lang="nb-NO" sz="20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1285865" y="1133825"/>
            <a:ext cx="1544012"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Innhold</a:t>
            </a:r>
          </a:p>
        </p:txBody>
      </p:sp>
      <p:pic>
        <p:nvPicPr>
          <p:cNvPr id="6" name="Bilde 5"/>
          <p:cNvPicPr>
            <a:picLocks noChangeAspect="1"/>
          </p:cNvPicPr>
          <p:nvPr/>
        </p:nvPicPr>
        <p:blipFill>
          <a:blip r:embed="rId4"/>
          <a:stretch>
            <a:fillRect/>
          </a:stretch>
        </p:blipFill>
        <p:spPr>
          <a:xfrm>
            <a:off x="7996251" y="1595490"/>
            <a:ext cx="3727916" cy="3824032"/>
          </a:xfrm>
          <a:prstGeom prst="rect">
            <a:avLst/>
          </a:prstGeom>
        </p:spPr>
      </p:pic>
      <p:sp>
        <p:nvSpPr>
          <p:cNvPr id="4" name="Plassholder for lysbildenummer 3"/>
          <p:cNvSpPr>
            <a:spLocks noGrp="1"/>
          </p:cNvSpPr>
          <p:nvPr>
            <p:ph type="sldNum" sz="quarter" idx="12"/>
          </p:nvPr>
        </p:nvSpPr>
        <p:spPr/>
        <p:txBody>
          <a:bodyPr/>
          <a:lstStyle/>
          <a:p>
            <a:fld id="{BBB55A98-9554-44C9-BA58-B78A95C72FFC}" type="slidenum">
              <a:rPr lang="nb-NO" smtClean="0"/>
              <a:t>3</a:t>
            </a:fld>
            <a:endParaRPr lang="nb-NO"/>
          </a:p>
        </p:txBody>
      </p:sp>
    </p:spTree>
    <p:extLst>
      <p:ext uri="{BB962C8B-B14F-4D97-AF65-F5344CB8AC3E}">
        <p14:creationId xmlns:p14="http://schemas.microsoft.com/office/powerpoint/2010/main" val="24178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47461" y="2575518"/>
            <a:ext cx="8628912" cy="2554545"/>
          </a:xfrm>
          <a:prstGeom prst="rect">
            <a:avLst/>
          </a:prstGeom>
        </p:spPr>
        <p:txBody>
          <a:bodyPr wrap="square">
            <a:spAutoFit/>
          </a:bodyPr>
          <a:lstStyle/>
          <a:p>
            <a:pPr lvl="2"/>
            <a:r>
              <a:rPr lang="nb-NO" sz="2000" dirty="0">
                <a:latin typeface="Verdana" panose="020B0604030504040204" pitchFamily="34" charset="0"/>
                <a:ea typeface="Verdana" panose="020B0604030504040204" pitchFamily="34" charset="0"/>
                <a:cs typeface="Tahoma" panose="020B0604030504040204" pitchFamily="34" charset="0"/>
              </a:rPr>
              <a:t>Kursdeltaker skal kunne:</a:t>
            </a:r>
          </a:p>
          <a:p>
            <a:pPr lvl="2"/>
            <a:endParaRPr lang="nb-NO" sz="2000" dirty="0">
              <a:latin typeface="Verdana" panose="020B0604030504040204" pitchFamily="34" charset="0"/>
              <a:ea typeface="Verdana" panose="020B0604030504040204" pitchFamily="34" charset="0"/>
              <a:cs typeface="Tahoma" panose="020B0604030504040204" pitchFamily="34" charset="0"/>
            </a:endParaRPr>
          </a:p>
          <a:p>
            <a:pPr marL="1371600" lvl="2" indent="-457200">
              <a:lnSpc>
                <a:spcPct val="150000"/>
              </a:lnSpc>
              <a:buAutoNum type="arabicPeriod"/>
            </a:pPr>
            <a:r>
              <a:rPr lang="nb-NO" sz="2000" dirty="0">
                <a:latin typeface="Verdana" panose="020B0604030504040204" pitchFamily="34" charset="0"/>
                <a:ea typeface="Verdana" panose="020B0604030504040204" pitchFamily="34" charset="0"/>
              </a:rPr>
              <a:t>forklare hva empatisk kommunikasjon er</a:t>
            </a:r>
          </a:p>
          <a:p>
            <a:pPr marL="1371600" lvl="2" indent="-457200">
              <a:lnSpc>
                <a:spcPct val="150000"/>
              </a:lnSpc>
              <a:buAutoNum type="arabicPeriod"/>
            </a:pPr>
            <a:r>
              <a:rPr lang="nb-NO" sz="2000" dirty="0">
                <a:latin typeface="Verdana" panose="020B0604030504040204" pitchFamily="34" charset="0"/>
                <a:ea typeface="Verdana" panose="020B0604030504040204" pitchFamily="34" charset="0"/>
              </a:rPr>
              <a:t>forklare hvorfor vi bør bruke empatisk kommunikasjon </a:t>
            </a:r>
          </a:p>
          <a:p>
            <a:pPr marL="1371600" lvl="2" indent="-457200">
              <a:lnSpc>
                <a:spcPct val="150000"/>
              </a:lnSpc>
              <a:buAutoNum type="arabicPeriod"/>
            </a:pPr>
            <a:r>
              <a:rPr lang="nb-NO" sz="2000" dirty="0">
                <a:latin typeface="Verdana" panose="020B0604030504040204" pitchFamily="34" charset="0"/>
                <a:ea typeface="Verdana" panose="020B0604030504040204" pitchFamily="34" charset="0"/>
              </a:rPr>
              <a:t>gjengi noen ulike empatiske responser</a:t>
            </a:r>
          </a:p>
          <a:p>
            <a:pPr lvl="2">
              <a:lnSpc>
                <a:spcPct val="150000"/>
              </a:lnSpc>
            </a:pPr>
            <a:endParaRPr lang="nb-NO" sz="20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906971" y="1354827"/>
            <a:ext cx="3294493" cy="461665"/>
          </a:xfrm>
          <a:prstGeom prst="rect">
            <a:avLst/>
          </a:prstGeom>
        </p:spPr>
        <p:txBody>
          <a:bodyPr wrap="none">
            <a:spAutoFit/>
          </a:bodyPr>
          <a:lstStyle/>
          <a:p>
            <a:pPr algn="ctr"/>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pic>
        <p:nvPicPr>
          <p:cNvPr id="4" name="Bilde 3"/>
          <p:cNvPicPr>
            <a:picLocks noChangeAspect="1"/>
          </p:cNvPicPr>
          <p:nvPr/>
        </p:nvPicPr>
        <p:blipFill>
          <a:blip r:embed="rId4"/>
          <a:stretch>
            <a:fillRect/>
          </a:stretch>
        </p:blipFill>
        <p:spPr>
          <a:xfrm>
            <a:off x="8678557" y="1719602"/>
            <a:ext cx="3179096" cy="3481190"/>
          </a:xfrm>
          <a:prstGeom prst="ellipse">
            <a:avLst/>
          </a:prstGeom>
          <a:ln>
            <a:noFill/>
          </a:ln>
          <a:effectLst>
            <a:softEdge rad="112500"/>
          </a:effectLst>
        </p:spPr>
      </p:pic>
      <p:sp>
        <p:nvSpPr>
          <p:cNvPr id="5" name="Plassholder for lysbildenummer 4"/>
          <p:cNvSpPr>
            <a:spLocks noGrp="1"/>
          </p:cNvSpPr>
          <p:nvPr>
            <p:ph type="sldNum" sz="quarter" idx="12"/>
          </p:nvPr>
        </p:nvSpPr>
        <p:spPr/>
        <p:txBody>
          <a:bodyPr/>
          <a:lstStyle/>
          <a:p>
            <a:fld id="{BBB55A98-9554-44C9-BA58-B78A95C72FFC}" type="slidenum">
              <a:rPr lang="nb-NO" smtClean="0"/>
              <a:t>4</a:t>
            </a:fld>
            <a:endParaRPr lang="nb-NO"/>
          </a:p>
        </p:txBody>
      </p:sp>
    </p:spTree>
    <p:extLst>
      <p:ext uri="{BB962C8B-B14F-4D97-AF65-F5344CB8AC3E}">
        <p14:creationId xmlns:p14="http://schemas.microsoft.com/office/powerpoint/2010/main" val="208580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ktangel 6"/>
          <p:cNvSpPr/>
          <p:nvPr/>
        </p:nvSpPr>
        <p:spPr>
          <a:xfrm>
            <a:off x="904151" y="2975854"/>
            <a:ext cx="10521536" cy="584775"/>
          </a:xfrm>
          <a:prstGeom prst="rect">
            <a:avLst/>
          </a:prstGeom>
        </p:spPr>
        <p:txBody>
          <a:bodyPr wrap="square" lIns="91440" tIns="45720" rIns="91440" bIns="45720" anchor="t">
            <a:spAutoFit/>
          </a:bodyPr>
          <a:lstStyle/>
          <a:p>
            <a:r>
              <a:rPr lang="nb-NO" sz="3200" dirty="0">
                <a:solidFill>
                  <a:srgbClr val="0070C0"/>
                </a:solidFill>
                <a:latin typeface="Verdana"/>
                <a:ea typeface="Verdana"/>
                <a:cs typeface="Tahoma"/>
              </a:rPr>
              <a:t>Hvordan kan man vise empati via telefon?</a:t>
            </a:r>
          </a:p>
        </p:txBody>
      </p:sp>
      <p:sp>
        <p:nvSpPr>
          <p:cNvPr id="8" name="Plassholder for lysbildenummer 4"/>
          <p:cNvSpPr txBox="1">
            <a:spLocks/>
          </p:cNvSpPr>
          <p:nvPr/>
        </p:nvSpPr>
        <p:spPr>
          <a:xfrm>
            <a:off x="8610600" y="6356350"/>
            <a:ext cx="2743200" cy="365125"/>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B55A98-9554-44C9-BA58-B78A95C72FFC}" type="slidenum">
              <a:rPr lang="nb-NO" smtClean="0"/>
              <a:pPr/>
              <a:t>5</a:t>
            </a:fld>
            <a:endParaRPr lang="nb-NO"/>
          </a:p>
        </p:txBody>
      </p:sp>
      <p:sp>
        <p:nvSpPr>
          <p:cNvPr id="9" name="Rektangel 8"/>
          <p:cNvSpPr/>
          <p:nvPr/>
        </p:nvSpPr>
        <p:spPr>
          <a:xfrm>
            <a:off x="652817" y="917237"/>
            <a:ext cx="8220029" cy="646331"/>
          </a:xfrm>
          <a:prstGeom prst="rect">
            <a:avLst/>
          </a:prstGeom>
        </p:spPr>
        <p:txBody>
          <a:bodyPr wrap="square" lIns="91440" tIns="45720" rIns="91440" bIns="45720" anchor="t">
            <a:spAutoFit/>
          </a:bodyPr>
          <a:lstStyle/>
          <a:p>
            <a:r>
              <a:rPr lang="nb-NO" sz="3600" dirty="0">
                <a:solidFill>
                  <a:schemeClr val="bg2">
                    <a:lumMod val="50000"/>
                  </a:schemeClr>
                </a:solidFill>
                <a:latin typeface="Verdana"/>
                <a:ea typeface="Verdana"/>
                <a:cs typeface="Tahoma"/>
              </a:rPr>
              <a:t>Spørsmål </a:t>
            </a:r>
          </a:p>
        </p:txBody>
      </p:sp>
      <p:pic>
        <p:nvPicPr>
          <p:cNvPr id="10" name="Bilde 9"/>
          <p:cNvPicPr>
            <a:picLocks noChangeAspect="1"/>
          </p:cNvPicPr>
          <p:nvPr/>
        </p:nvPicPr>
        <p:blipFill>
          <a:blip r:embed="rId4"/>
          <a:stretch>
            <a:fillRect/>
          </a:stretch>
        </p:blipFill>
        <p:spPr>
          <a:xfrm>
            <a:off x="10303250" y="38463"/>
            <a:ext cx="1772571" cy="1757548"/>
          </a:xfrm>
          <a:prstGeom prst="rect">
            <a:avLst/>
          </a:prstGeom>
        </p:spPr>
      </p:pic>
      <p:sp>
        <p:nvSpPr>
          <p:cNvPr id="3" name="Plassholder for bunntekst 2"/>
          <p:cNvSpPr>
            <a:spLocks noGrp="1"/>
          </p:cNvSpPr>
          <p:nvPr>
            <p:ph type="ftr" sz="quarter" idx="11"/>
          </p:nvPr>
        </p:nvSpPr>
        <p:spPr/>
        <p:txBody>
          <a:bodyPr/>
          <a:lstStyle/>
          <a:p>
            <a:r>
              <a:rPr lang="nb-NO"/>
              <a:t>Illustrasjon fra Helsenorge.no</a:t>
            </a:r>
          </a:p>
        </p:txBody>
      </p:sp>
    </p:spTree>
    <p:extLst>
      <p:ext uri="{BB962C8B-B14F-4D97-AF65-F5344CB8AC3E}">
        <p14:creationId xmlns:p14="http://schemas.microsoft.com/office/powerpoint/2010/main" val="272839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427095" y="698097"/>
            <a:ext cx="280237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Hva er empati?</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419100" y="1657029"/>
            <a:ext cx="11159756" cy="769441"/>
          </a:xfrm>
          <a:prstGeom prst="rect">
            <a:avLst/>
          </a:prstGeom>
        </p:spPr>
        <p:txBody>
          <a:bodyPr wrap="square">
            <a:spAutoFit/>
          </a:bodyPr>
          <a:lstStyle/>
          <a:p>
            <a:pPr algn="ctr"/>
            <a:r>
              <a:rPr lang="nb-NO" sz="2200" dirty="0">
                <a:latin typeface="Verdana" panose="020B0604030504040204" pitchFamily="34" charset="0"/>
                <a:ea typeface="Verdana" panose="020B0604030504040204" pitchFamily="34" charset="0"/>
              </a:rPr>
              <a:t>Empati handler om å søke å forstå et annet menneske, </a:t>
            </a:r>
          </a:p>
          <a:p>
            <a:pPr algn="ctr"/>
            <a:r>
              <a:rPr lang="nb-NO" sz="2200" dirty="0">
                <a:latin typeface="Verdana" panose="020B0604030504040204" pitchFamily="34" charset="0"/>
                <a:ea typeface="Verdana" panose="020B0604030504040204" pitchFamily="34" charset="0"/>
              </a:rPr>
              <a:t>hvordan den andre opplever en situasjon og hvilke behov dette medfører </a:t>
            </a:r>
          </a:p>
        </p:txBody>
      </p:sp>
      <p:pic>
        <p:nvPicPr>
          <p:cNvPr id="3" name="Bilde 2"/>
          <p:cNvPicPr>
            <a:picLocks noChangeAspect="1"/>
          </p:cNvPicPr>
          <p:nvPr/>
        </p:nvPicPr>
        <p:blipFill>
          <a:blip r:embed="rId4"/>
          <a:stretch>
            <a:fillRect/>
          </a:stretch>
        </p:blipFill>
        <p:spPr>
          <a:xfrm>
            <a:off x="4318743" y="2527170"/>
            <a:ext cx="3680626" cy="2483442"/>
          </a:xfrm>
          <a:prstGeom prst="rect">
            <a:avLst/>
          </a:prstGeom>
          <a:effectLst>
            <a:softEdge rad="88900"/>
          </a:effectLst>
        </p:spPr>
      </p:pic>
      <p:sp>
        <p:nvSpPr>
          <p:cNvPr id="9" name="Rektangel 8"/>
          <p:cNvSpPr/>
          <p:nvPr/>
        </p:nvSpPr>
        <p:spPr>
          <a:xfrm>
            <a:off x="1427095" y="5172867"/>
            <a:ext cx="9216096" cy="769441"/>
          </a:xfrm>
          <a:prstGeom prst="rect">
            <a:avLst/>
          </a:prstGeom>
        </p:spPr>
        <p:txBody>
          <a:bodyPr wrap="square">
            <a:spAutoFit/>
          </a:bodyPr>
          <a:lstStyle/>
          <a:p>
            <a:pPr algn="ctr"/>
            <a:r>
              <a:rPr lang="nb-NO" sz="2200" b="1" dirty="0">
                <a:latin typeface="Verdana" panose="020B0604030504040204" pitchFamily="34" charset="0"/>
                <a:ea typeface="Verdana" panose="020B0604030504040204" pitchFamily="34" charset="0"/>
              </a:rPr>
              <a:t>Empatisk kommunikasjon </a:t>
            </a:r>
            <a:r>
              <a:rPr lang="nb-NO" sz="2200" dirty="0">
                <a:latin typeface="Verdana" panose="020B0604030504040204" pitchFamily="34" charset="0"/>
                <a:ea typeface="Verdana" panose="020B0604030504040204" pitchFamily="34" charset="0"/>
              </a:rPr>
              <a:t>handler om å identifisere og møte disse følelsene og behovene</a:t>
            </a:r>
            <a:endParaRPr lang="nb-NO" sz="2200" dirty="0"/>
          </a:p>
        </p:txBody>
      </p:sp>
      <p:sp>
        <p:nvSpPr>
          <p:cNvPr id="5" name="Plassholder for lysbildenummer 4"/>
          <p:cNvSpPr>
            <a:spLocks noGrp="1"/>
          </p:cNvSpPr>
          <p:nvPr>
            <p:ph type="sldNum" sz="quarter" idx="12"/>
          </p:nvPr>
        </p:nvSpPr>
        <p:spPr/>
        <p:txBody>
          <a:bodyPr/>
          <a:lstStyle/>
          <a:p>
            <a:fld id="{BBB55A98-9554-44C9-BA58-B78A95C72FFC}" type="slidenum">
              <a:rPr lang="nb-NO" smtClean="0"/>
              <a:t>6</a:t>
            </a:fld>
            <a:endParaRPr lang="nb-NO"/>
          </a:p>
        </p:txBody>
      </p:sp>
    </p:spTree>
    <p:extLst>
      <p:ext uri="{BB962C8B-B14F-4D97-AF65-F5344CB8AC3E}">
        <p14:creationId xmlns:p14="http://schemas.microsoft.com/office/powerpoint/2010/main" val="247510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060962" y="1462213"/>
            <a:ext cx="7048724"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Empati i medisinsk nødmeldetjeneste: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060962" y="3116488"/>
            <a:ext cx="10095988" cy="1679627"/>
          </a:xfrm>
          <a:prstGeom prst="rect">
            <a:avLst/>
          </a:prstGeom>
        </p:spPr>
        <p:txBody>
          <a:bodyPr wrap="square">
            <a:spAutoFit/>
          </a:bodyPr>
          <a:lstStyle/>
          <a:p>
            <a:pPr>
              <a:lnSpc>
                <a:spcPct val="150000"/>
              </a:lnSpc>
            </a:pPr>
            <a:r>
              <a:rPr lang="nb-NO" sz="2400" i="1" dirty="0">
                <a:latin typeface="Verdana" panose="020B0604030504040204" pitchFamily="34" charset="0"/>
                <a:ea typeface="Verdana" panose="020B0604030504040204" pitchFamily="34" charset="0"/>
              </a:rPr>
              <a:t>«Empati er i denne sammenheng definert som at helsepersonell i medisinsk nødmeldetjeneste formidler forståelse og omsorg for den situasjonen innringer befinner seg i.» </a:t>
            </a:r>
            <a:r>
              <a:rPr lang="nb-NO" sz="1600" i="1" dirty="0">
                <a:latin typeface="Verdana" panose="020B0604030504040204" pitchFamily="34" charset="0"/>
                <a:ea typeface="Verdana" panose="020B0604030504040204" pitchFamily="34" charset="0"/>
              </a:rPr>
              <a:t>NIMN</a:t>
            </a:r>
          </a:p>
        </p:txBody>
      </p:sp>
      <p:sp>
        <p:nvSpPr>
          <p:cNvPr id="3" name="Plassholder for lysbildenummer 2"/>
          <p:cNvSpPr>
            <a:spLocks noGrp="1"/>
          </p:cNvSpPr>
          <p:nvPr>
            <p:ph type="sldNum" sz="quarter" idx="12"/>
          </p:nvPr>
        </p:nvSpPr>
        <p:spPr/>
        <p:txBody>
          <a:bodyPr/>
          <a:lstStyle/>
          <a:p>
            <a:fld id="{BBB55A98-9554-44C9-BA58-B78A95C72FFC}" type="slidenum">
              <a:rPr lang="nb-NO" smtClean="0"/>
              <a:t>7</a:t>
            </a:fld>
            <a:endParaRPr lang="nb-NO"/>
          </a:p>
        </p:txBody>
      </p:sp>
      <p:pic>
        <p:nvPicPr>
          <p:cNvPr id="5" name="Bilde 4"/>
          <p:cNvPicPr>
            <a:picLocks noChangeAspect="1"/>
          </p:cNvPicPr>
          <p:nvPr/>
        </p:nvPicPr>
        <p:blipFill>
          <a:blip r:embed="rId4"/>
          <a:stretch>
            <a:fillRect/>
          </a:stretch>
        </p:blipFill>
        <p:spPr>
          <a:xfrm>
            <a:off x="10121900" y="0"/>
            <a:ext cx="2070100" cy="2924427"/>
          </a:xfrm>
          <a:prstGeom prst="rect">
            <a:avLst/>
          </a:prstGeom>
        </p:spPr>
      </p:pic>
    </p:spTree>
    <p:extLst>
      <p:ext uri="{BB962C8B-B14F-4D97-AF65-F5344CB8AC3E}">
        <p14:creationId xmlns:p14="http://schemas.microsoft.com/office/powerpoint/2010/main" val="1066356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800608" y="834480"/>
            <a:ext cx="5402441"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Hvordan er det å ringe 113?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9" name="Plassholder for tekst 4">
            <a:extLst>
              <a:ext uri="{FF2B5EF4-FFF2-40B4-BE49-F238E27FC236}">
                <a16:creationId xmlns:a16="http://schemas.microsoft.com/office/drawing/2014/main" id="{C20D3F60-CC7C-4761-B967-D4251A1B3EF4}"/>
              </a:ext>
            </a:extLst>
          </p:cNvPr>
          <p:cNvSpPr txBox="1">
            <a:spLocks/>
          </p:cNvSpPr>
          <p:nvPr/>
        </p:nvSpPr>
        <p:spPr>
          <a:xfrm>
            <a:off x="800608" y="1942607"/>
            <a:ext cx="10233152" cy="41402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nb-NO" sz="2400" i="1" dirty="0">
                <a:latin typeface="Verdana"/>
                <a:ea typeface="Verdana"/>
              </a:rPr>
              <a:t>Innringere har veldig HØY TERSKEL for å ringe! De ringer kun hvis de absolutt må. </a:t>
            </a:r>
            <a:endParaRPr lang="nb-NO" sz="2400" i="1" dirty="0">
              <a:latin typeface="Verdana" panose="020B0604030504040204" pitchFamily="34" charset="0"/>
              <a:ea typeface="Verdana" panose="020B0604030504040204" pitchFamily="34" charset="0"/>
            </a:endParaRPr>
          </a:p>
          <a:p>
            <a:pPr marL="0" indent="0">
              <a:buNone/>
            </a:pPr>
            <a:endParaRPr lang="nb-NO" sz="2400" i="1" dirty="0">
              <a:latin typeface="Verdana" panose="020B0604030504040204" pitchFamily="34" charset="0"/>
              <a:ea typeface="Verdana" panose="020B0604030504040204" pitchFamily="34" charset="0"/>
            </a:endParaRPr>
          </a:p>
          <a:p>
            <a:pPr marL="342900" indent="-342900"/>
            <a:r>
              <a:rPr lang="nb-NO" sz="2400" i="1" dirty="0">
                <a:latin typeface="Verdana" panose="020B0604030504040204" pitchFamily="34" charset="0"/>
                <a:ea typeface="Verdana" panose="020B0604030504040204" pitchFamily="34" charset="0"/>
              </a:rPr>
              <a:t>Anerkjenn at det var bra at de ringte</a:t>
            </a:r>
          </a:p>
          <a:p>
            <a:endParaRPr lang="nb-NO" sz="2400" b="1" i="1" dirty="0">
              <a:latin typeface="Verdana" panose="020B0604030504040204" pitchFamily="34" charset="0"/>
              <a:ea typeface="Verdana" panose="020B0604030504040204" pitchFamily="34" charset="0"/>
              <a:cs typeface="Calibri"/>
            </a:endParaRPr>
          </a:p>
          <a:p>
            <a:pPr marL="342900" indent="-342900"/>
            <a:r>
              <a:rPr lang="nb-NO" sz="2400" i="1" dirty="0">
                <a:latin typeface="Verdana" panose="020B0604030504040204" pitchFamily="34" charset="0"/>
                <a:ea typeface="Verdana" panose="020B0604030504040204" pitchFamily="34" charset="0"/>
              </a:rPr>
              <a:t>LYTT til innringer! Så vil du få tak i innringerens perspektiv</a:t>
            </a:r>
          </a:p>
          <a:p>
            <a:endParaRPr lang="nb-NO" sz="2400" i="1" dirty="0">
              <a:latin typeface="Verdana" panose="020B0604030504040204" pitchFamily="34" charset="0"/>
              <a:ea typeface="Verdana" panose="020B0604030504040204" pitchFamily="34" charset="0"/>
              <a:cs typeface="Calibri"/>
            </a:endParaRPr>
          </a:p>
          <a:p>
            <a:pPr marL="342900" indent="-342900"/>
            <a:r>
              <a:rPr lang="nb-NO" sz="2400" i="1" dirty="0">
                <a:latin typeface="Verdana" panose="020B0604030504040204" pitchFamily="34" charset="0"/>
                <a:ea typeface="Verdana" panose="020B0604030504040204" pitchFamily="34" charset="0"/>
              </a:rPr>
              <a:t>Alt har en kontekst, ta høyde for INNRINGERS PERSPEKTIV og arbeidsbelastning</a:t>
            </a:r>
          </a:p>
          <a:p>
            <a:endParaRPr lang="nb-NO" sz="2400" b="1" i="1" dirty="0">
              <a:latin typeface="Verdana" panose="020B0604030504040204" pitchFamily="34" charset="0"/>
              <a:ea typeface="Verdana" panose="020B0604030504040204" pitchFamily="34" charset="0"/>
              <a:cs typeface="Calibri"/>
            </a:endParaRPr>
          </a:p>
          <a:p>
            <a:pPr marL="342900" indent="-342900"/>
            <a:r>
              <a:rPr lang="nb-NO" sz="2400" i="1" dirty="0">
                <a:latin typeface="Verdana" panose="020B0604030504040204" pitchFamily="34" charset="0"/>
                <a:ea typeface="Verdana" panose="020B0604030504040204" pitchFamily="34" charset="0"/>
              </a:rPr>
              <a:t>Skap en ALLIANSE med innringer, slik at dere kan løse situasjonen sammen</a:t>
            </a:r>
          </a:p>
          <a:p>
            <a:pPr marL="342900" indent="-342900"/>
            <a:endParaRPr lang="nb-NO" sz="2400" i="1" dirty="0">
              <a:latin typeface="Verdana" panose="020B0604030504040204" pitchFamily="34" charset="0"/>
              <a:ea typeface="Verdana" panose="020B0604030504040204" pitchFamily="34" charset="0"/>
              <a:cs typeface="Calibri"/>
            </a:endParaRPr>
          </a:p>
          <a:p>
            <a:pPr marL="0" indent="0" algn="ctr">
              <a:buNone/>
            </a:pPr>
            <a:r>
              <a:rPr lang="nb-NO" sz="3200" b="1" i="1" dirty="0">
                <a:latin typeface="Verdana" panose="020B0604030504040204" pitchFamily="34" charset="0"/>
                <a:ea typeface="Verdana" panose="020B0604030504040204" pitchFamily="34" charset="0"/>
              </a:rPr>
              <a:t>= Fornøyde med hjelpen de fikk</a:t>
            </a:r>
            <a:endParaRPr lang="nb-NO" sz="3200" i="1" dirty="0">
              <a:latin typeface="Verdana" panose="020B0604030504040204" pitchFamily="34" charset="0"/>
              <a:ea typeface="Verdana" panose="020B0604030504040204" pitchFamily="34" charset="0"/>
              <a:cs typeface="Calibri" panose="020F0502020204030204"/>
            </a:endParaRPr>
          </a:p>
        </p:txBody>
      </p:sp>
      <p:sp>
        <p:nvSpPr>
          <p:cNvPr id="3" name="Plassholder for lysbildenummer 2"/>
          <p:cNvSpPr>
            <a:spLocks noGrp="1"/>
          </p:cNvSpPr>
          <p:nvPr>
            <p:ph type="sldNum" sz="quarter" idx="12"/>
          </p:nvPr>
        </p:nvSpPr>
        <p:spPr/>
        <p:txBody>
          <a:bodyPr/>
          <a:lstStyle/>
          <a:p>
            <a:fld id="{BBB55A98-9554-44C9-BA58-B78A95C72FFC}" type="slidenum">
              <a:rPr lang="nb-NO" smtClean="0"/>
              <a:t>8</a:t>
            </a:fld>
            <a:endParaRPr lang="nb-NO"/>
          </a:p>
        </p:txBody>
      </p:sp>
      <p:sp>
        <p:nvSpPr>
          <p:cNvPr id="4" name="Plassholder for bunntekst 3">
            <a:extLst>
              <a:ext uri="{FF2B5EF4-FFF2-40B4-BE49-F238E27FC236}">
                <a16:creationId xmlns:a16="http://schemas.microsoft.com/office/drawing/2014/main" id="{0B89A260-AAC1-CDE6-A273-D28E65B0CE0F}"/>
              </a:ext>
            </a:extLst>
          </p:cNvPr>
          <p:cNvSpPr>
            <a:spLocks noGrp="1"/>
          </p:cNvSpPr>
          <p:nvPr>
            <p:ph type="ftr" sz="quarter" idx="11"/>
          </p:nvPr>
        </p:nvSpPr>
        <p:spPr/>
        <p:txBody>
          <a:bodyPr/>
          <a:lstStyle/>
          <a:p>
            <a:r>
              <a:rPr lang="nb-NO"/>
              <a:t>Spjeldnæs og Nilsen, 2021</a:t>
            </a:r>
          </a:p>
        </p:txBody>
      </p:sp>
    </p:spTree>
    <p:extLst>
      <p:ext uri="{BB962C8B-B14F-4D97-AF65-F5344CB8AC3E}">
        <p14:creationId xmlns:p14="http://schemas.microsoft.com/office/powerpoint/2010/main" val="4581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954130" y="767465"/>
            <a:ext cx="3005951"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Empatisk lytting</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4" name="Rektangel 3"/>
          <p:cNvSpPr/>
          <p:nvPr/>
        </p:nvSpPr>
        <p:spPr>
          <a:xfrm>
            <a:off x="1029805" y="1902970"/>
            <a:ext cx="7822628" cy="1876732"/>
          </a:xfrm>
          <a:prstGeom prst="rect">
            <a:avLst/>
          </a:prstGeom>
        </p:spPr>
        <p:txBody>
          <a:bodyPr wrap="square" lIns="91440" tIns="45720" rIns="91440" bIns="45720" anchor="t">
            <a:spAutoFit/>
          </a:bodyPr>
          <a:lstStyle/>
          <a:p>
            <a:pPr>
              <a:lnSpc>
                <a:spcPct val="150000"/>
              </a:lnSpc>
            </a:pPr>
            <a:r>
              <a:rPr lang="nb-NO" sz="2000" dirty="0">
                <a:latin typeface="Verdana" panose="020B0604030504040204" pitchFamily="34" charset="0"/>
                <a:ea typeface="Verdana" panose="020B0604030504040204" pitchFamily="34" charset="0"/>
              </a:rPr>
              <a:t>En nødvendig forutsetning for empatisk tilnærming er at operatøren har evne til empatisk lytting</a:t>
            </a:r>
          </a:p>
          <a:p>
            <a:pPr>
              <a:lnSpc>
                <a:spcPct val="150000"/>
              </a:lnSpc>
            </a:pPr>
            <a:endParaRPr lang="nb-NO" sz="2000" dirty="0">
              <a:latin typeface="Verdana" panose="020B0604030504040204" pitchFamily="34" charset="0"/>
              <a:ea typeface="Verdana" panose="020B0604030504040204" pitchFamily="34" charset="0"/>
            </a:endParaRPr>
          </a:p>
          <a:p>
            <a:pPr>
              <a:lnSpc>
                <a:spcPct val="150000"/>
              </a:lnSpc>
            </a:pPr>
            <a:endParaRPr lang="nb-NO" sz="2000" dirty="0">
              <a:latin typeface="Verdana" panose="020B0604030504040204" pitchFamily="34" charset="0"/>
              <a:ea typeface="Verdana" panose="020B0604030504040204" pitchFamily="34" charset="0"/>
            </a:endParaRPr>
          </a:p>
        </p:txBody>
      </p:sp>
      <p:sp>
        <p:nvSpPr>
          <p:cNvPr id="3" name="Plassholder for lysbildenummer 2"/>
          <p:cNvSpPr>
            <a:spLocks noGrp="1"/>
          </p:cNvSpPr>
          <p:nvPr>
            <p:ph type="sldNum" sz="quarter" idx="12"/>
          </p:nvPr>
        </p:nvSpPr>
        <p:spPr/>
        <p:txBody>
          <a:bodyPr/>
          <a:lstStyle/>
          <a:p>
            <a:fld id="{BBB55A98-9554-44C9-BA58-B78A95C72FFC}" type="slidenum">
              <a:rPr lang="nb-NO" smtClean="0"/>
              <a:t>9</a:t>
            </a:fld>
            <a:endParaRPr lang="nb-NO"/>
          </a:p>
        </p:txBody>
      </p:sp>
      <p:pic>
        <p:nvPicPr>
          <p:cNvPr id="5" name="Picture 5">
            <a:extLst>
              <a:ext uri="{FF2B5EF4-FFF2-40B4-BE49-F238E27FC236}">
                <a16:creationId xmlns:a16="http://schemas.microsoft.com/office/drawing/2014/main" id="{19E6BDCF-4B8B-E567-0AAD-C3FE401472CF}"/>
              </a:ext>
            </a:extLst>
          </p:cNvPr>
          <p:cNvPicPr>
            <a:picLocks noChangeAspect="1"/>
          </p:cNvPicPr>
          <p:nvPr/>
        </p:nvPicPr>
        <p:blipFill>
          <a:blip r:embed="rId4"/>
          <a:stretch>
            <a:fillRect/>
          </a:stretch>
        </p:blipFill>
        <p:spPr>
          <a:xfrm>
            <a:off x="9905012" y="450"/>
            <a:ext cx="2287977" cy="3277139"/>
          </a:xfrm>
          <a:prstGeom prst="rect">
            <a:avLst/>
          </a:prstGeom>
        </p:spPr>
      </p:pic>
      <p:sp>
        <p:nvSpPr>
          <p:cNvPr id="7" name="Rektangel 3">
            <a:extLst>
              <a:ext uri="{FF2B5EF4-FFF2-40B4-BE49-F238E27FC236}">
                <a16:creationId xmlns:a16="http://schemas.microsoft.com/office/drawing/2014/main" id="{1B3BCD21-722C-E28E-DA7D-D8E922213850}"/>
              </a:ext>
            </a:extLst>
          </p:cNvPr>
          <p:cNvSpPr/>
          <p:nvPr/>
        </p:nvSpPr>
        <p:spPr>
          <a:xfrm>
            <a:off x="1024054" y="3277446"/>
            <a:ext cx="10151760" cy="2338397"/>
          </a:xfrm>
          <a:prstGeom prst="rect">
            <a:avLst/>
          </a:prstGeom>
        </p:spPr>
        <p:txBody>
          <a:bodyPr wrap="square" lIns="91440" tIns="45720" rIns="91440" bIns="45720" anchor="t">
            <a:spAutoFit/>
          </a:bodyPr>
          <a:lstStyle/>
          <a:p>
            <a:pPr>
              <a:lnSpc>
                <a:spcPct val="150000"/>
              </a:lnSpc>
            </a:pPr>
            <a:r>
              <a:rPr lang="nb-NO" sz="2000" dirty="0">
                <a:latin typeface="Verdana"/>
                <a:ea typeface="Verdana"/>
              </a:rPr>
              <a:t>Dette innbefatter tre dimensjoner: </a:t>
            </a:r>
            <a:endParaRPr lang="en-US">
              <a:latin typeface="Verdana"/>
              <a:ea typeface="Verdana"/>
            </a:endParaRPr>
          </a:p>
          <a:p>
            <a:pPr lvl="1">
              <a:lnSpc>
                <a:spcPct val="150000"/>
              </a:lnSpc>
            </a:pPr>
            <a:r>
              <a:rPr lang="nb-NO" sz="2000" b="1" dirty="0">
                <a:latin typeface="Verdana"/>
                <a:ea typeface="Verdana"/>
              </a:rPr>
              <a:t>1.	Forståelse </a:t>
            </a:r>
            <a:r>
              <a:rPr lang="nb-NO" sz="2000" dirty="0">
                <a:latin typeface="Verdana"/>
                <a:ea typeface="Verdana"/>
              </a:rPr>
              <a:t>- du må oppfatte og forstå hva senderen formidler</a:t>
            </a:r>
          </a:p>
          <a:p>
            <a:pPr lvl="1">
              <a:lnSpc>
                <a:spcPct val="150000"/>
              </a:lnSpc>
            </a:pPr>
            <a:r>
              <a:rPr lang="nb-NO" sz="2000" b="1" dirty="0">
                <a:latin typeface="Verdana"/>
                <a:ea typeface="Verdana"/>
              </a:rPr>
              <a:t>2.	Interesse</a:t>
            </a:r>
            <a:r>
              <a:rPr lang="nb-NO" sz="2000" dirty="0">
                <a:latin typeface="Verdana"/>
                <a:ea typeface="Verdana"/>
              </a:rPr>
              <a:t> - du må være oppriktig interessert i det som formidles</a:t>
            </a:r>
          </a:p>
          <a:p>
            <a:pPr lvl="1">
              <a:lnSpc>
                <a:spcPct val="150000"/>
              </a:lnSpc>
            </a:pPr>
            <a:r>
              <a:rPr lang="nb-NO" sz="2000" b="1" dirty="0">
                <a:latin typeface="Verdana"/>
                <a:ea typeface="Verdana"/>
              </a:rPr>
              <a:t>3.	Evne til å respondere</a:t>
            </a:r>
            <a:r>
              <a:rPr lang="nb-NO" sz="2000" dirty="0">
                <a:latin typeface="Verdana"/>
                <a:ea typeface="Verdana"/>
              </a:rPr>
              <a:t> - du må være i stand til å handle/iverksette en 	empatisk respons</a:t>
            </a:r>
          </a:p>
        </p:txBody>
      </p:sp>
    </p:spTree>
    <p:extLst>
      <p:ext uri="{BB962C8B-B14F-4D97-AF65-F5344CB8AC3E}">
        <p14:creationId xmlns:p14="http://schemas.microsoft.com/office/powerpoint/2010/main" val="116858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3576</TotalTime>
  <Words>2513</Words>
  <Application>Microsoft Office PowerPoint</Application>
  <PresentationFormat>Widescreen</PresentationFormat>
  <Paragraphs>325</Paragraphs>
  <Slides>25</Slides>
  <Notes>25</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25</vt:i4>
      </vt:variant>
    </vt:vector>
  </HeadingPairs>
  <TitlesOfParts>
    <vt:vector size="33" baseType="lpstr">
      <vt:lpstr>Arial</vt:lpstr>
      <vt:lpstr>Calibri</vt:lpstr>
      <vt:lpstr>Calibri Light</vt:lpstr>
      <vt:lpstr>Times New Roman</vt:lpstr>
      <vt:lpstr>Verdana</vt:lpstr>
      <vt:lpstr>Office-tema</vt:lpstr>
      <vt:lpstr>1_Office-tema</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Ellingsen, Thor Andre</dc:creator>
  <cp:lastModifiedBy>Realfsen, Vibeke Kristensen</cp:lastModifiedBy>
  <cp:revision>492</cp:revision>
  <dcterms:created xsi:type="dcterms:W3CDTF">2022-09-14T08:42:47Z</dcterms:created>
  <dcterms:modified xsi:type="dcterms:W3CDTF">2023-05-14T06:38:38Z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Office-tema:8\1_Office-tema:8\1_Office-tema:8</vt:lpwstr>
  </property>
  <property fmtid="{D5CDD505-2E9C-101B-9397-08002B2CF9AE}" pid="3" name="ClassificationContentMarkingFooterText">
    <vt:lpwstr>Følsomhet Intern (gul)</vt:lpwstr>
  </property>
  <property fmtid="{D5CDD505-2E9C-101B-9397-08002B2CF9AE}" pid="4" name="MSIP_Label_d291ddcc-9a90-46b7-a727-d19b3ec4b730_Enabled">
    <vt:lpwstr>true</vt:lpwstr>
  </property>
  <property fmtid="{D5CDD505-2E9C-101B-9397-08002B2CF9AE}" pid="5" name="MSIP_Label_d291ddcc-9a90-46b7-a727-d19b3ec4b730_SetDate">
    <vt:lpwstr>2023-03-25T06:29:35Z</vt:lpwstr>
  </property>
  <property fmtid="{D5CDD505-2E9C-101B-9397-08002B2CF9AE}" pid="6" name="MSIP_Label_d291ddcc-9a90-46b7-a727-d19b3ec4b730_Method">
    <vt:lpwstr>Privileged</vt:lpwstr>
  </property>
  <property fmtid="{D5CDD505-2E9C-101B-9397-08002B2CF9AE}" pid="7" name="MSIP_Label_d291ddcc-9a90-46b7-a727-d19b3ec4b730_Name">
    <vt:lpwstr>Åpen</vt:lpwstr>
  </property>
  <property fmtid="{D5CDD505-2E9C-101B-9397-08002B2CF9AE}" pid="8" name="MSIP_Label_d291ddcc-9a90-46b7-a727-d19b3ec4b730_SiteId">
    <vt:lpwstr>bdcbe535-f3cf-49f5-8a6a-fb6d98dc7837</vt:lpwstr>
  </property>
  <property fmtid="{D5CDD505-2E9C-101B-9397-08002B2CF9AE}" pid="9" name="MSIP_Label_d291ddcc-9a90-46b7-a727-d19b3ec4b730_ActionId">
    <vt:lpwstr>99cf7fce-8b75-4106-a30d-6f1b85441e75</vt:lpwstr>
  </property>
  <property fmtid="{D5CDD505-2E9C-101B-9397-08002B2CF9AE}" pid="10" name="MSIP_Label_d291ddcc-9a90-46b7-a727-d19b3ec4b730_ContentBits">
    <vt:lpwstr>0</vt:lpwstr>
  </property>
</Properties>
</file>