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20" r:id="rId1"/>
    <p:sldMasterId id="2147483708" r:id="rId2"/>
    <p:sldMasterId id="2147483648" r:id="rId3"/>
    <p:sldMasterId id="2147483660" r:id="rId4"/>
    <p:sldMasterId id="2147483684" r:id="rId5"/>
    <p:sldMasterId id="2147483696" r:id="rId6"/>
  </p:sldMasterIdLst>
  <p:notesMasterIdLst>
    <p:notesMasterId r:id="rId43"/>
  </p:notesMasterIdLst>
  <p:sldIdLst>
    <p:sldId id="292" r:id="rId7"/>
    <p:sldId id="291" r:id="rId8"/>
    <p:sldId id="290" r:id="rId9"/>
    <p:sldId id="289" r:id="rId10"/>
    <p:sldId id="288" r:id="rId11"/>
    <p:sldId id="287" r:id="rId12"/>
    <p:sldId id="286" r:id="rId13"/>
    <p:sldId id="300" r:id="rId14"/>
    <p:sldId id="284" r:id="rId15"/>
    <p:sldId id="283" r:id="rId16"/>
    <p:sldId id="282" r:id="rId17"/>
    <p:sldId id="281" r:id="rId18"/>
    <p:sldId id="280" r:id="rId19"/>
    <p:sldId id="279" r:id="rId20"/>
    <p:sldId id="278" r:id="rId21"/>
    <p:sldId id="277" r:id="rId22"/>
    <p:sldId id="276" r:id="rId23"/>
    <p:sldId id="275" r:id="rId24"/>
    <p:sldId id="274" r:id="rId25"/>
    <p:sldId id="273" r:id="rId26"/>
    <p:sldId id="272" r:id="rId27"/>
    <p:sldId id="271" r:id="rId28"/>
    <p:sldId id="270" r:id="rId29"/>
    <p:sldId id="269" r:id="rId30"/>
    <p:sldId id="268" r:id="rId31"/>
    <p:sldId id="267" r:id="rId32"/>
    <p:sldId id="266" r:id="rId33"/>
    <p:sldId id="265" r:id="rId34"/>
    <p:sldId id="264" r:id="rId35"/>
    <p:sldId id="263" r:id="rId36"/>
    <p:sldId id="262" r:id="rId37"/>
    <p:sldId id="261" r:id="rId38"/>
    <p:sldId id="260" r:id="rId39"/>
    <p:sldId id="259" r:id="rId40"/>
    <p:sldId id="258" r:id="rId41"/>
    <p:sldId id="257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4527DBE-160B-8898-DC27-B9E5DC23F2AA}" v="9" dt="2023-04-13T17:37:49.983"/>
    <p1510:client id="{A7484914-F26C-47B5-A0C5-56F6D3556746}" v="198" dt="2023-03-24T13:03:04.98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16" autoAdjust="0"/>
    <p:restoredTop sz="68016" autoAdjust="0"/>
  </p:normalViewPr>
  <p:slideViewPr>
    <p:cSldViewPr snapToGrid="0">
      <p:cViewPr varScale="1">
        <p:scale>
          <a:sx n="45" d="100"/>
          <a:sy n="45" d="100"/>
        </p:scale>
        <p:origin x="130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tableStyles" Target="tableStyles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microsoft.com/office/2015/10/relationships/revisionInfo" Target="revisionInfo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notesMaster" Target="notesMasters/notesMaster1.xml"/><Relationship Id="rId48" Type="http://schemas.microsoft.com/office/2016/11/relationships/changesInfo" Target="changesInfos/changesInfo1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theme" Target="theme/theme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ki, Leeni Christine" userId="S::leenhm@ihelse.net::50fb5fe3-5f5b-4adf-b372-b5d6fc3dfd70" providerId="AD" clId="Web-{74527DBE-160B-8898-DC27-B9E5DC23F2AA}"/>
    <pc:docChg chg="modSld">
      <pc:chgData name="Maki, Leeni Christine" userId="S::leenhm@ihelse.net::50fb5fe3-5f5b-4adf-b372-b5d6fc3dfd70" providerId="AD" clId="Web-{74527DBE-160B-8898-DC27-B9E5DC23F2AA}" dt="2023-04-13T17:48:26.124" v="41"/>
      <pc:docMkLst>
        <pc:docMk/>
      </pc:docMkLst>
      <pc:sldChg chg="modNotes">
        <pc:chgData name="Maki, Leeni Christine" userId="S::leenhm@ihelse.net::50fb5fe3-5f5b-4adf-b372-b5d6fc3dfd70" providerId="AD" clId="Web-{74527DBE-160B-8898-DC27-B9E5DC23F2AA}" dt="2023-04-13T17:48:26.124" v="41"/>
        <pc:sldMkLst>
          <pc:docMk/>
          <pc:sldMk cId="2342468704" sldId="260"/>
        </pc:sldMkLst>
      </pc:sldChg>
      <pc:sldChg chg="modNotes">
        <pc:chgData name="Maki, Leeni Christine" userId="S::leenhm@ihelse.net::50fb5fe3-5f5b-4adf-b372-b5d6fc3dfd70" providerId="AD" clId="Web-{74527DBE-160B-8898-DC27-B9E5DC23F2AA}" dt="2023-04-13T17:40:32.862" v="37"/>
        <pc:sldMkLst>
          <pc:docMk/>
          <pc:sldMk cId="2060545864" sldId="263"/>
        </pc:sldMkLst>
      </pc:sldChg>
      <pc:sldChg chg="modNotes">
        <pc:chgData name="Maki, Leeni Christine" userId="S::leenhm@ihelse.net::50fb5fe3-5f5b-4adf-b372-b5d6fc3dfd70" providerId="AD" clId="Web-{74527DBE-160B-8898-DC27-B9E5DC23F2AA}" dt="2023-04-13T17:37:44.873" v="29"/>
        <pc:sldMkLst>
          <pc:docMk/>
          <pc:sldMk cId="4059613900" sldId="266"/>
        </pc:sldMkLst>
      </pc:sldChg>
      <pc:sldChg chg="modNotes">
        <pc:chgData name="Maki, Leeni Christine" userId="S::leenhm@ihelse.net::50fb5fe3-5f5b-4adf-b372-b5d6fc3dfd70" providerId="AD" clId="Web-{74527DBE-160B-8898-DC27-B9E5DC23F2AA}" dt="2023-04-13T16:12:02.790" v="27"/>
        <pc:sldMkLst>
          <pc:docMk/>
          <pc:sldMk cId="656222048" sldId="274"/>
        </pc:sldMkLst>
      </pc:sldChg>
      <pc:sldChg chg="modNotes">
        <pc:chgData name="Maki, Leeni Christine" userId="S::leenhm@ihelse.net::50fb5fe3-5f5b-4adf-b372-b5d6fc3dfd70" providerId="AD" clId="Web-{74527DBE-160B-8898-DC27-B9E5DC23F2AA}" dt="2023-04-13T16:10:44.398" v="18"/>
        <pc:sldMkLst>
          <pc:docMk/>
          <pc:sldMk cId="3832430140" sldId="275"/>
        </pc:sldMkLst>
      </pc:sldChg>
      <pc:sldChg chg="modNotes">
        <pc:chgData name="Maki, Leeni Christine" userId="S::leenhm@ihelse.net::50fb5fe3-5f5b-4adf-b372-b5d6fc3dfd70" providerId="AD" clId="Web-{74527DBE-160B-8898-DC27-B9E5DC23F2AA}" dt="2023-04-13T16:07:35.942" v="8"/>
        <pc:sldMkLst>
          <pc:docMk/>
          <pc:sldMk cId="2211222286" sldId="281"/>
        </pc:sldMkLst>
      </pc:sldChg>
      <pc:sldChg chg="modSp">
        <pc:chgData name="Maki, Leeni Christine" userId="S::leenhm@ihelse.net::50fb5fe3-5f5b-4adf-b372-b5d6fc3dfd70" providerId="AD" clId="Web-{74527DBE-160B-8898-DC27-B9E5DC23F2AA}" dt="2023-04-13T15:52:31.068" v="6" actId="20577"/>
        <pc:sldMkLst>
          <pc:docMk/>
          <pc:sldMk cId="3156298508" sldId="291"/>
        </pc:sldMkLst>
        <pc:spChg chg="mod">
          <ac:chgData name="Maki, Leeni Christine" userId="S::leenhm@ihelse.net::50fb5fe3-5f5b-4adf-b372-b5d6fc3dfd70" providerId="AD" clId="Web-{74527DBE-160B-8898-DC27-B9E5DC23F2AA}" dt="2023-04-13T15:52:31.068" v="6" actId="20577"/>
          <ac:spMkLst>
            <pc:docMk/>
            <pc:sldMk cId="3156298508" sldId="291"/>
            <ac:spMk id="4" creationId="{00000000-0000-0000-0000-000000000000}"/>
          </ac:spMkLst>
        </pc:spChg>
      </pc:sldChg>
      <pc:sldChg chg="modSp">
        <pc:chgData name="Maki, Leeni Christine" userId="S::leenhm@ihelse.net::50fb5fe3-5f5b-4adf-b372-b5d6fc3dfd70" providerId="AD" clId="Web-{74527DBE-160B-8898-DC27-B9E5DC23F2AA}" dt="2023-04-13T15:52:05.880" v="1" actId="20577"/>
        <pc:sldMkLst>
          <pc:docMk/>
          <pc:sldMk cId="3305413830" sldId="292"/>
        </pc:sldMkLst>
        <pc:spChg chg="mod">
          <ac:chgData name="Maki, Leeni Christine" userId="S::leenhm@ihelse.net::50fb5fe3-5f5b-4adf-b372-b5d6fc3dfd70" providerId="AD" clId="Web-{74527DBE-160B-8898-DC27-B9E5DC23F2AA}" dt="2023-04-13T15:52:05.880" v="1" actId="20577"/>
          <ac:spMkLst>
            <pc:docMk/>
            <pc:sldMk cId="3305413830" sldId="292"/>
            <ac:spMk id="5" creationId="{00000000-0000-0000-0000-000000000000}"/>
          </ac:spMkLst>
        </pc:spChg>
      </pc:sldChg>
    </pc:docChg>
  </pc:docChgLst>
  <pc:docChgLst>
    <pc:chgData name="Realfsen, Vibeke Kristensen" userId="S::vibrea@ihelse.net::94b46ba9-df15-4d3d-b4b5-825b3b406f75" providerId="AD" clId="Web-{A7484914-F26C-47B5-A0C5-56F6D3556746}"/>
    <pc:docChg chg="mod addSld delSld modSld addMainMaster modMainMaster">
      <pc:chgData name="Realfsen, Vibeke Kristensen" userId="S::vibrea@ihelse.net::94b46ba9-df15-4d3d-b4b5-825b3b406f75" providerId="AD" clId="Web-{A7484914-F26C-47B5-A0C5-56F6D3556746}" dt="2023-03-24T13:03:04.981" v="224" actId="20577"/>
      <pc:docMkLst>
        <pc:docMk/>
      </pc:docMkLst>
      <pc:sldChg chg="del">
        <pc:chgData name="Realfsen, Vibeke Kristensen" userId="S::vibrea@ihelse.net::94b46ba9-df15-4d3d-b4b5-825b3b406f75" providerId="AD" clId="Web-{A7484914-F26C-47B5-A0C5-56F6D3556746}" dt="2023-03-24T12:42:44.740" v="63"/>
        <pc:sldMkLst>
          <pc:docMk/>
          <pc:sldMk cId="4253124984" sldId="256"/>
        </pc:sldMkLst>
      </pc:sldChg>
      <pc:sldChg chg="add">
        <pc:chgData name="Realfsen, Vibeke Kristensen" userId="S::vibrea@ihelse.net::94b46ba9-df15-4d3d-b4b5-825b3b406f75" providerId="AD" clId="Web-{A7484914-F26C-47B5-A0C5-56F6D3556746}" dt="2023-03-24T12:41:43.176" v="0"/>
        <pc:sldMkLst>
          <pc:docMk/>
          <pc:sldMk cId="349187039" sldId="257"/>
        </pc:sldMkLst>
      </pc:sldChg>
      <pc:sldChg chg="add">
        <pc:chgData name="Realfsen, Vibeke Kristensen" userId="S::vibrea@ihelse.net::94b46ba9-df15-4d3d-b4b5-825b3b406f75" providerId="AD" clId="Web-{A7484914-F26C-47B5-A0C5-56F6D3556746}" dt="2023-03-24T12:41:43.379" v="1"/>
        <pc:sldMkLst>
          <pc:docMk/>
          <pc:sldMk cId="3680608424" sldId="258"/>
        </pc:sldMkLst>
      </pc:sldChg>
      <pc:sldChg chg="add">
        <pc:chgData name="Realfsen, Vibeke Kristensen" userId="S::vibrea@ihelse.net::94b46ba9-df15-4d3d-b4b5-825b3b406f75" providerId="AD" clId="Web-{A7484914-F26C-47B5-A0C5-56F6D3556746}" dt="2023-03-24T12:41:43.551" v="2"/>
        <pc:sldMkLst>
          <pc:docMk/>
          <pc:sldMk cId="2332276044" sldId="259"/>
        </pc:sldMkLst>
      </pc:sldChg>
      <pc:sldChg chg="add">
        <pc:chgData name="Realfsen, Vibeke Kristensen" userId="S::vibrea@ihelse.net::94b46ba9-df15-4d3d-b4b5-825b3b406f75" providerId="AD" clId="Web-{A7484914-F26C-47B5-A0C5-56F6D3556746}" dt="2023-03-24T12:41:43.598" v="3"/>
        <pc:sldMkLst>
          <pc:docMk/>
          <pc:sldMk cId="2342468704" sldId="260"/>
        </pc:sldMkLst>
      </pc:sldChg>
      <pc:sldChg chg="add">
        <pc:chgData name="Realfsen, Vibeke Kristensen" userId="S::vibrea@ihelse.net::94b46ba9-df15-4d3d-b4b5-825b3b406f75" providerId="AD" clId="Web-{A7484914-F26C-47B5-A0C5-56F6D3556746}" dt="2023-03-24T12:41:43.785" v="4"/>
        <pc:sldMkLst>
          <pc:docMk/>
          <pc:sldMk cId="1636098653" sldId="261"/>
        </pc:sldMkLst>
      </pc:sldChg>
      <pc:sldChg chg="add">
        <pc:chgData name="Realfsen, Vibeke Kristensen" userId="S::vibrea@ihelse.net::94b46ba9-df15-4d3d-b4b5-825b3b406f75" providerId="AD" clId="Web-{A7484914-F26C-47B5-A0C5-56F6D3556746}" dt="2023-03-24T12:41:43.926" v="5"/>
        <pc:sldMkLst>
          <pc:docMk/>
          <pc:sldMk cId="3921690972" sldId="262"/>
        </pc:sldMkLst>
      </pc:sldChg>
      <pc:sldChg chg="add">
        <pc:chgData name="Realfsen, Vibeke Kristensen" userId="S::vibrea@ihelse.net::94b46ba9-df15-4d3d-b4b5-825b3b406f75" providerId="AD" clId="Web-{A7484914-F26C-47B5-A0C5-56F6D3556746}" dt="2023-03-24T12:41:44.254" v="6"/>
        <pc:sldMkLst>
          <pc:docMk/>
          <pc:sldMk cId="2060545864" sldId="263"/>
        </pc:sldMkLst>
      </pc:sldChg>
      <pc:sldChg chg="add">
        <pc:chgData name="Realfsen, Vibeke Kristensen" userId="S::vibrea@ihelse.net::94b46ba9-df15-4d3d-b4b5-825b3b406f75" providerId="AD" clId="Web-{A7484914-F26C-47B5-A0C5-56F6D3556746}" dt="2023-03-24T12:41:44.582" v="7"/>
        <pc:sldMkLst>
          <pc:docMk/>
          <pc:sldMk cId="738926835" sldId="264"/>
        </pc:sldMkLst>
      </pc:sldChg>
      <pc:sldChg chg="add">
        <pc:chgData name="Realfsen, Vibeke Kristensen" userId="S::vibrea@ihelse.net::94b46ba9-df15-4d3d-b4b5-825b3b406f75" providerId="AD" clId="Web-{A7484914-F26C-47B5-A0C5-56F6D3556746}" dt="2023-03-24T12:41:44.692" v="8"/>
        <pc:sldMkLst>
          <pc:docMk/>
          <pc:sldMk cId="1171900035" sldId="265"/>
        </pc:sldMkLst>
      </pc:sldChg>
      <pc:sldChg chg="add">
        <pc:chgData name="Realfsen, Vibeke Kristensen" userId="S::vibrea@ihelse.net::94b46ba9-df15-4d3d-b4b5-825b3b406f75" providerId="AD" clId="Web-{A7484914-F26C-47B5-A0C5-56F6D3556746}" dt="2023-03-24T12:41:44.910" v="9"/>
        <pc:sldMkLst>
          <pc:docMk/>
          <pc:sldMk cId="4059613900" sldId="266"/>
        </pc:sldMkLst>
      </pc:sldChg>
      <pc:sldChg chg="add">
        <pc:chgData name="Realfsen, Vibeke Kristensen" userId="S::vibrea@ihelse.net::94b46ba9-df15-4d3d-b4b5-825b3b406f75" providerId="AD" clId="Web-{A7484914-F26C-47B5-A0C5-56F6D3556746}" dt="2023-03-24T12:41:44.957" v="10"/>
        <pc:sldMkLst>
          <pc:docMk/>
          <pc:sldMk cId="825817727" sldId="267"/>
        </pc:sldMkLst>
      </pc:sldChg>
      <pc:sldChg chg="add">
        <pc:chgData name="Realfsen, Vibeke Kristensen" userId="S::vibrea@ihelse.net::94b46ba9-df15-4d3d-b4b5-825b3b406f75" providerId="AD" clId="Web-{A7484914-F26C-47B5-A0C5-56F6D3556746}" dt="2023-03-24T12:41:45.082" v="11"/>
        <pc:sldMkLst>
          <pc:docMk/>
          <pc:sldMk cId="341585151" sldId="268"/>
        </pc:sldMkLst>
      </pc:sldChg>
      <pc:sldChg chg="add">
        <pc:chgData name="Realfsen, Vibeke Kristensen" userId="S::vibrea@ihelse.net::94b46ba9-df15-4d3d-b4b5-825b3b406f75" providerId="AD" clId="Web-{A7484914-F26C-47B5-A0C5-56F6D3556746}" dt="2023-03-24T12:41:45.207" v="12"/>
        <pc:sldMkLst>
          <pc:docMk/>
          <pc:sldMk cId="1808824288" sldId="269"/>
        </pc:sldMkLst>
      </pc:sldChg>
      <pc:sldChg chg="add">
        <pc:chgData name="Realfsen, Vibeke Kristensen" userId="S::vibrea@ihelse.net::94b46ba9-df15-4d3d-b4b5-825b3b406f75" providerId="AD" clId="Web-{A7484914-F26C-47B5-A0C5-56F6D3556746}" dt="2023-03-24T12:41:45.410" v="13"/>
        <pc:sldMkLst>
          <pc:docMk/>
          <pc:sldMk cId="912718775" sldId="270"/>
        </pc:sldMkLst>
      </pc:sldChg>
      <pc:sldChg chg="add">
        <pc:chgData name="Realfsen, Vibeke Kristensen" userId="S::vibrea@ihelse.net::94b46ba9-df15-4d3d-b4b5-825b3b406f75" providerId="AD" clId="Web-{A7484914-F26C-47B5-A0C5-56F6D3556746}" dt="2023-03-24T12:41:45.457" v="14"/>
        <pc:sldMkLst>
          <pc:docMk/>
          <pc:sldMk cId="1869429190" sldId="271"/>
        </pc:sldMkLst>
      </pc:sldChg>
      <pc:sldChg chg="add">
        <pc:chgData name="Realfsen, Vibeke Kristensen" userId="S::vibrea@ihelse.net::94b46ba9-df15-4d3d-b4b5-825b3b406f75" providerId="AD" clId="Web-{A7484914-F26C-47B5-A0C5-56F6D3556746}" dt="2023-03-24T12:41:45.567" v="15"/>
        <pc:sldMkLst>
          <pc:docMk/>
          <pc:sldMk cId="680193982" sldId="272"/>
        </pc:sldMkLst>
      </pc:sldChg>
      <pc:sldChg chg="add">
        <pc:chgData name="Realfsen, Vibeke Kristensen" userId="S::vibrea@ihelse.net::94b46ba9-df15-4d3d-b4b5-825b3b406f75" providerId="AD" clId="Web-{A7484914-F26C-47B5-A0C5-56F6D3556746}" dt="2023-03-24T12:41:45.707" v="16"/>
        <pc:sldMkLst>
          <pc:docMk/>
          <pc:sldMk cId="21434766" sldId="273"/>
        </pc:sldMkLst>
      </pc:sldChg>
      <pc:sldChg chg="add">
        <pc:chgData name="Realfsen, Vibeke Kristensen" userId="S::vibrea@ihelse.net::94b46ba9-df15-4d3d-b4b5-825b3b406f75" providerId="AD" clId="Web-{A7484914-F26C-47B5-A0C5-56F6D3556746}" dt="2023-03-24T12:41:45.879" v="17"/>
        <pc:sldMkLst>
          <pc:docMk/>
          <pc:sldMk cId="656222048" sldId="274"/>
        </pc:sldMkLst>
      </pc:sldChg>
      <pc:sldChg chg="add">
        <pc:chgData name="Realfsen, Vibeke Kristensen" userId="S::vibrea@ihelse.net::94b46ba9-df15-4d3d-b4b5-825b3b406f75" providerId="AD" clId="Web-{A7484914-F26C-47B5-A0C5-56F6D3556746}" dt="2023-03-24T12:41:46.020" v="18"/>
        <pc:sldMkLst>
          <pc:docMk/>
          <pc:sldMk cId="3832430140" sldId="275"/>
        </pc:sldMkLst>
      </pc:sldChg>
      <pc:sldChg chg="add">
        <pc:chgData name="Realfsen, Vibeke Kristensen" userId="S::vibrea@ihelse.net::94b46ba9-df15-4d3d-b4b5-825b3b406f75" providerId="AD" clId="Web-{A7484914-F26C-47B5-A0C5-56F6D3556746}" dt="2023-03-24T12:41:46.145" v="19"/>
        <pc:sldMkLst>
          <pc:docMk/>
          <pc:sldMk cId="4077322729" sldId="276"/>
        </pc:sldMkLst>
      </pc:sldChg>
      <pc:sldChg chg="add">
        <pc:chgData name="Realfsen, Vibeke Kristensen" userId="S::vibrea@ihelse.net::94b46ba9-df15-4d3d-b4b5-825b3b406f75" providerId="AD" clId="Web-{A7484914-F26C-47B5-A0C5-56F6D3556746}" dt="2023-03-24T12:41:46.348" v="20"/>
        <pc:sldMkLst>
          <pc:docMk/>
          <pc:sldMk cId="3680097719" sldId="277"/>
        </pc:sldMkLst>
      </pc:sldChg>
      <pc:sldChg chg="add">
        <pc:chgData name="Realfsen, Vibeke Kristensen" userId="S::vibrea@ihelse.net::94b46ba9-df15-4d3d-b4b5-825b3b406f75" providerId="AD" clId="Web-{A7484914-F26C-47B5-A0C5-56F6D3556746}" dt="2023-03-24T12:41:46.504" v="21"/>
        <pc:sldMkLst>
          <pc:docMk/>
          <pc:sldMk cId="3794169409" sldId="278"/>
        </pc:sldMkLst>
      </pc:sldChg>
      <pc:sldChg chg="add">
        <pc:chgData name="Realfsen, Vibeke Kristensen" userId="S::vibrea@ihelse.net::94b46ba9-df15-4d3d-b4b5-825b3b406f75" providerId="AD" clId="Web-{A7484914-F26C-47B5-A0C5-56F6D3556746}" dt="2023-03-24T12:41:46.645" v="22"/>
        <pc:sldMkLst>
          <pc:docMk/>
          <pc:sldMk cId="736791184" sldId="279"/>
        </pc:sldMkLst>
      </pc:sldChg>
      <pc:sldChg chg="add">
        <pc:chgData name="Realfsen, Vibeke Kristensen" userId="S::vibrea@ihelse.net::94b46ba9-df15-4d3d-b4b5-825b3b406f75" providerId="AD" clId="Web-{A7484914-F26C-47B5-A0C5-56F6D3556746}" dt="2023-03-24T12:41:46.692" v="23"/>
        <pc:sldMkLst>
          <pc:docMk/>
          <pc:sldMk cId="2880756143" sldId="280"/>
        </pc:sldMkLst>
      </pc:sldChg>
      <pc:sldChg chg="add">
        <pc:chgData name="Realfsen, Vibeke Kristensen" userId="S::vibrea@ihelse.net::94b46ba9-df15-4d3d-b4b5-825b3b406f75" providerId="AD" clId="Web-{A7484914-F26C-47B5-A0C5-56F6D3556746}" dt="2023-03-24T12:41:46.801" v="24"/>
        <pc:sldMkLst>
          <pc:docMk/>
          <pc:sldMk cId="2211222286" sldId="281"/>
        </pc:sldMkLst>
      </pc:sldChg>
      <pc:sldChg chg="add">
        <pc:chgData name="Realfsen, Vibeke Kristensen" userId="S::vibrea@ihelse.net::94b46ba9-df15-4d3d-b4b5-825b3b406f75" providerId="AD" clId="Web-{A7484914-F26C-47B5-A0C5-56F6D3556746}" dt="2023-03-24T12:41:46.989" v="25"/>
        <pc:sldMkLst>
          <pc:docMk/>
          <pc:sldMk cId="2592374773" sldId="282"/>
        </pc:sldMkLst>
      </pc:sldChg>
      <pc:sldChg chg="add">
        <pc:chgData name="Realfsen, Vibeke Kristensen" userId="S::vibrea@ihelse.net::94b46ba9-df15-4d3d-b4b5-825b3b406f75" providerId="AD" clId="Web-{A7484914-F26C-47B5-A0C5-56F6D3556746}" dt="2023-03-24T12:41:47.036" v="26"/>
        <pc:sldMkLst>
          <pc:docMk/>
          <pc:sldMk cId="1884887497" sldId="283"/>
        </pc:sldMkLst>
      </pc:sldChg>
      <pc:sldChg chg="add">
        <pc:chgData name="Realfsen, Vibeke Kristensen" userId="S::vibrea@ihelse.net::94b46ba9-df15-4d3d-b4b5-825b3b406f75" providerId="AD" clId="Web-{A7484914-F26C-47B5-A0C5-56F6D3556746}" dt="2023-03-24T12:41:47.239" v="27"/>
        <pc:sldMkLst>
          <pc:docMk/>
          <pc:sldMk cId="1384074689" sldId="284"/>
        </pc:sldMkLst>
      </pc:sldChg>
      <pc:sldChg chg="add">
        <pc:chgData name="Realfsen, Vibeke Kristensen" userId="S::vibrea@ihelse.net::94b46ba9-df15-4d3d-b4b5-825b3b406f75" providerId="AD" clId="Web-{A7484914-F26C-47B5-A0C5-56F6D3556746}" dt="2023-03-24T12:41:47.395" v="28"/>
        <pc:sldMkLst>
          <pc:docMk/>
          <pc:sldMk cId="3958977918" sldId="285"/>
        </pc:sldMkLst>
      </pc:sldChg>
      <pc:sldChg chg="add">
        <pc:chgData name="Realfsen, Vibeke Kristensen" userId="S::vibrea@ihelse.net::94b46ba9-df15-4d3d-b4b5-825b3b406f75" providerId="AD" clId="Web-{A7484914-F26C-47B5-A0C5-56F6D3556746}" dt="2023-03-24T12:41:47.629" v="29"/>
        <pc:sldMkLst>
          <pc:docMk/>
          <pc:sldMk cId="2678468728" sldId="286"/>
        </pc:sldMkLst>
      </pc:sldChg>
      <pc:sldChg chg="add">
        <pc:chgData name="Realfsen, Vibeke Kristensen" userId="S::vibrea@ihelse.net::94b46ba9-df15-4d3d-b4b5-825b3b406f75" providerId="AD" clId="Web-{A7484914-F26C-47B5-A0C5-56F6D3556746}" dt="2023-03-24T12:41:47.723" v="30"/>
        <pc:sldMkLst>
          <pc:docMk/>
          <pc:sldMk cId="2839250010" sldId="287"/>
        </pc:sldMkLst>
      </pc:sldChg>
      <pc:sldChg chg="add modNotes">
        <pc:chgData name="Realfsen, Vibeke Kristensen" userId="S::vibrea@ihelse.net::94b46ba9-df15-4d3d-b4b5-825b3b406f75" providerId="AD" clId="Web-{A7484914-F26C-47B5-A0C5-56F6D3556746}" dt="2023-03-24T12:54:34.347" v="196"/>
        <pc:sldMkLst>
          <pc:docMk/>
          <pc:sldMk cId="673852434" sldId="288"/>
        </pc:sldMkLst>
      </pc:sldChg>
      <pc:sldChg chg="add">
        <pc:chgData name="Realfsen, Vibeke Kristensen" userId="S::vibrea@ihelse.net::94b46ba9-df15-4d3d-b4b5-825b3b406f75" providerId="AD" clId="Web-{A7484914-F26C-47B5-A0C5-56F6D3556746}" dt="2023-03-24T12:41:47.957" v="32"/>
        <pc:sldMkLst>
          <pc:docMk/>
          <pc:sldMk cId="3970242828" sldId="289"/>
        </pc:sldMkLst>
      </pc:sldChg>
      <pc:sldChg chg="add">
        <pc:chgData name="Realfsen, Vibeke Kristensen" userId="S::vibrea@ihelse.net::94b46ba9-df15-4d3d-b4b5-825b3b406f75" providerId="AD" clId="Web-{A7484914-F26C-47B5-A0C5-56F6D3556746}" dt="2023-03-24T12:41:48.098" v="33"/>
        <pc:sldMkLst>
          <pc:docMk/>
          <pc:sldMk cId="2653725012" sldId="290"/>
        </pc:sldMkLst>
      </pc:sldChg>
      <pc:sldChg chg="add">
        <pc:chgData name="Realfsen, Vibeke Kristensen" userId="S::vibrea@ihelse.net::94b46ba9-df15-4d3d-b4b5-825b3b406f75" providerId="AD" clId="Web-{A7484914-F26C-47B5-A0C5-56F6D3556746}" dt="2023-03-24T12:41:48.223" v="34"/>
        <pc:sldMkLst>
          <pc:docMk/>
          <pc:sldMk cId="3156298508" sldId="291"/>
        </pc:sldMkLst>
      </pc:sldChg>
      <pc:sldChg chg="addSp delSp modSp add">
        <pc:chgData name="Realfsen, Vibeke Kristensen" userId="S::vibrea@ihelse.net::94b46ba9-df15-4d3d-b4b5-825b3b406f75" providerId="AD" clId="Web-{A7484914-F26C-47B5-A0C5-56F6D3556746}" dt="2023-03-24T13:03:04.981" v="224" actId="20577"/>
        <pc:sldMkLst>
          <pc:docMk/>
          <pc:sldMk cId="3305413830" sldId="292"/>
        </pc:sldMkLst>
        <pc:spChg chg="add del mod">
          <ac:chgData name="Realfsen, Vibeke Kristensen" userId="S::vibrea@ihelse.net::94b46ba9-df15-4d3d-b4b5-825b3b406f75" providerId="AD" clId="Web-{A7484914-F26C-47B5-A0C5-56F6D3556746}" dt="2023-03-24T12:44:04.632" v="89"/>
          <ac:spMkLst>
            <pc:docMk/>
            <pc:sldMk cId="3305413830" sldId="292"/>
            <ac:spMk id="2" creationId="{0EB5660D-71C3-1654-13EE-AFE4CAF54F76}"/>
          </ac:spMkLst>
        </pc:spChg>
        <pc:spChg chg="mod">
          <ac:chgData name="Realfsen, Vibeke Kristensen" userId="S::vibrea@ihelse.net::94b46ba9-df15-4d3d-b4b5-825b3b406f75" providerId="AD" clId="Web-{A7484914-F26C-47B5-A0C5-56F6D3556746}" dt="2023-03-24T13:03:04.981" v="224" actId="20577"/>
          <ac:spMkLst>
            <pc:docMk/>
            <pc:sldMk cId="3305413830" sldId="292"/>
            <ac:spMk id="5" creationId="{00000000-0000-0000-0000-000000000000}"/>
          </ac:spMkLst>
        </pc:spChg>
      </pc:sldChg>
      <pc:sldChg chg="add del">
        <pc:chgData name="Realfsen, Vibeke Kristensen" userId="S::vibrea@ihelse.net::94b46ba9-df15-4d3d-b4b5-825b3b406f75" providerId="AD" clId="Web-{A7484914-F26C-47B5-A0C5-56F6D3556746}" dt="2023-03-24T12:43:14.334" v="87"/>
        <pc:sldMkLst>
          <pc:docMk/>
          <pc:sldMk cId="2373587575" sldId="293"/>
        </pc:sldMkLst>
      </pc:sldChg>
      <pc:sldChg chg="add del">
        <pc:chgData name="Realfsen, Vibeke Kristensen" userId="S::vibrea@ihelse.net::94b46ba9-df15-4d3d-b4b5-825b3b406f75" providerId="AD" clId="Web-{A7484914-F26C-47B5-A0C5-56F6D3556746}" dt="2023-03-24T12:43:13.818" v="86"/>
        <pc:sldMkLst>
          <pc:docMk/>
          <pc:sldMk cId="3703360392" sldId="294"/>
        </pc:sldMkLst>
      </pc:sldChg>
      <pc:sldChg chg="add del">
        <pc:chgData name="Realfsen, Vibeke Kristensen" userId="S::vibrea@ihelse.net::94b46ba9-df15-4d3d-b4b5-825b3b406f75" providerId="AD" clId="Web-{A7484914-F26C-47B5-A0C5-56F6D3556746}" dt="2023-03-24T12:43:13.303" v="85"/>
        <pc:sldMkLst>
          <pc:docMk/>
          <pc:sldMk cId="3225304293" sldId="295"/>
        </pc:sldMkLst>
      </pc:sldChg>
      <pc:sldChg chg="add del">
        <pc:chgData name="Realfsen, Vibeke Kristensen" userId="S::vibrea@ihelse.net::94b46ba9-df15-4d3d-b4b5-825b3b406f75" providerId="AD" clId="Web-{A7484914-F26C-47B5-A0C5-56F6D3556746}" dt="2023-03-24T12:43:12.740" v="84"/>
        <pc:sldMkLst>
          <pc:docMk/>
          <pc:sldMk cId="2714985071" sldId="296"/>
        </pc:sldMkLst>
      </pc:sldChg>
      <pc:sldChg chg="add del">
        <pc:chgData name="Realfsen, Vibeke Kristensen" userId="S::vibrea@ihelse.net::94b46ba9-df15-4d3d-b4b5-825b3b406f75" providerId="AD" clId="Web-{A7484914-F26C-47B5-A0C5-56F6D3556746}" dt="2023-03-24T12:43:11.678" v="83"/>
        <pc:sldMkLst>
          <pc:docMk/>
          <pc:sldMk cId="223004602" sldId="297"/>
        </pc:sldMkLst>
      </pc:sldChg>
      <pc:sldChg chg="add del">
        <pc:chgData name="Realfsen, Vibeke Kristensen" userId="S::vibrea@ihelse.net::94b46ba9-df15-4d3d-b4b5-825b3b406f75" providerId="AD" clId="Web-{A7484914-F26C-47B5-A0C5-56F6D3556746}" dt="2023-03-24T12:43:11.084" v="82"/>
        <pc:sldMkLst>
          <pc:docMk/>
          <pc:sldMk cId="3608895489" sldId="298"/>
        </pc:sldMkLst>
      </pc:sldChg>
      <pc:sldChg chg="add del">
        <pc:chgData name="Realfsen, Vibeke Kristensen" userId="S::vibrea@ihelse.net::94b46ba9-df15-4d3d-b4b5-825b3b406f75" providerId="AD" clId="Web-{A7484914-F26C-47B5-A0C5-56F6D3556746}" dt="2023-03-24T12:43:10.631" v="81"/>
        <pc:sldMkLst>
          <pc:docMk/>
          <pc:sldMk cId="456089962" sldId="299"/>
        </pc:sldMkLst>
      </pc:sldChg>
      <pc:sldChg chg="add del">
        <pc:chgData name="Realfsen, Vibeke Kristensen" userId="S::vibrea@ihelse.net::94b46ba9-df15-4d3d-b4b5-825b3b406f75" providerId="AD" clId="Web-{A7484914-F26C-47B5-A0C5-56F6D3556746}" dt="2023-03-24T12:43:10.084" v="80"/>
        <pc:sldMkLst>
          <pc:docMk/>
          <pc:sldMk cId="3774325821" sldId="300"/>
        </pc:sldMkLst>
      </pc:sldChg>
      <pc:sldChg chg="add del">
        <pc:chgData name="Realfsen, Vibeke Kristensen" userId="S::vibrea@ihelse.net::94b46ba9-df15-4d3d-b4b5-825b3b406f75" providerId="AD" clId="Web-{A7484914-F26C-47B5-A0C5-56F6D3556746}" dt="2023-03-24T12:43:09.443" v="79"/>
        <pc:sldMkLst>
          <pc:docMk/>
          <pc:sldMk cId="3767294927" sldId="301"/>
        </pc:sldMkLst>
      </pc:sldChg>
      <pc:sldChg chg="add del">
        <pc:chgData name="Realfsen, Vibeke Kristensen" userId="S::vibrea@ihelse.net::94b46ba9-df15-4d3d-b4b5-825b3b406f75" providerId="AD" clId="Web-{A7484914-F26C-47B5-A0C5-56F6D3556746}" dt="2023-03-24T12:43:08.849" v="78"/>
        <pc:sldMkLst>
          <pc:docMk/>
          <pc:sldMk cId="523283251" sldId="302"/>
        </pc:sldMkLst>
      </pc:sldChg>
      <pc:sldChg chg="add del">
        <pc:chgData name="Realfsen, Vibeke Kristensen" userId="S::vibrea@ihelse.net::94b46ba9-df15-4d3d-b4b5-825b3b406f75" providerId="AD" clId="Web-{A7484914-F26C-47B5-A0C5-56F6D3556746}" dt="2023-03-24T12:43:07.912" v="77"/>
        <pc:sldMkLst>
          <pc:docMk/>
          <pc:sldMk cId="3168011998" sldId="303"/>
        </pc:sldMkLst>
      </pc:sldChg>
      <pc:sldChg chg="add del">
        <pc:chgData name="Realfsen, Vibeke Kristensen" userId="S::vibrea@ihelse.net::94b46ba9-df15-4d3d-b4b5-825b3b406f75" providerId="AD" clId="Web-{A7484914-F26C-47B5-A0C5-56F6D3556746}" dt="2023-03-24T12:43:07.428" v="76"/>
        <pc:sldMkLst>
          <pc:docMk/>
          <pc:sldMk cId="3462941514" sldId="304"/>
        </pc:sldMkLst>
      </pc:sldChg>
      <pc:sldChg chg="add del">
        <pc:chgData name="Realfsen, Vibeke Kristensen" userId="S::vibrea@ihelse.net::94b46ba9-df15-4d3d-b4b5-825b3b406f75" providerId="AD" clId="Web-{A7484914-F26C-47B5-A0C5-56F6D3556746}" dt="2023-03-24T12:43:06.678" v="75"/>
        <pc:sldMkLst>
          <pc:docMk/>
          <pc:sldMk cId="1986324703" sldId="305"/>
        </pc:sldMkLst>
      </pc:sldChg>
      <pc:sldChg chg="add del">
        <pc:chgData name="Realfsen, Vibeke Kristensen" userId="S::vibrea@ihelse.net::94b46ba9-df15-4d3d-b4b5-825b3b406f75" providerId="AD" clId="Web-{A7484914-F26C-47B5-A0C5-56F6D3556746}" dt="2023-03-24T12:43:03.381" v="74"/>
        <pc:sldMkLst>
          <pc:docMk/>
          <pc:sldMk cId="1969810949" sldId="306"/>
        </pc:sldMkLst>
      </pc:sldChg>
      <pc:sldChg chg="add del">
        <pc:chgData name="Realfsen, Vibeke Kristensen" userId="S::vibrea@ihelse.net::94b46ba9-df15-4d3d-b4b5-825b3b406f75" providerId="AD" clId="Web-{A7484914-F26C-47B5-A0C5-56F6D3556746}" dt="2023-03-24T12:43:01.240" v="73"/>
        <pc:sldMkLst>
          <pc:docMk/>
          <pc:sldMk cId="1628618017" sldId="307"/>
        </pc:sldMkLst>
      </pc:sldChg>
      <pc:sldChg chg="add del">
        <pc:chgData name="Realfsen, Vibeke Kristensen" userId="S::vibrea@ihelse.net::94b46ba9-df15-4d3d-b4b5-825b3b406f75" providerId="AD" clId="Web-{A7484914-F26C-47B5-A0C5-56F6D3556746}" dt="2023-03-24T12:43:00.240" v="72"/>
        <pc:sldMkLst>
          <pc:docMk/>
          <pc:sldMk cId="511758496" sldId="308"/>
        </pc:sldMkLst>
      </pc:sldChg>
      <pc:sldChg chg="add del">
        <pc:chgData name="Realfsen, Vibeke Kristensen" userId="S::vibrea@ihelse.net::94b46ba9-df15-4d3d-b4b5-825b3b406f75" providerId="AD" clId="Web-{A7484914-F26C-47B5-A0C5-56F6D3556746}" dt="2023-03-24T12:42:59.490" v="71"/>
        <pc:sldMkLst>
          <pc:docMk/>
          <pc:sldMk cId="1441191662" sldId="309"/>
        </pc:sldMkLst>
      </pc:sldChg>
      <pc:sldChg chg="add del">
        <pc:chgData name="Realfsen, Vibeke Kristensen" userId="S::vibrea@ihelse.net::94b46ba9-df15-4d3d-b4b5-825b3b406f75" providerId="AD" clId="Web-{A7484914-F26C-47B5-A0C5-56F6D3556746}" dt="2023-03-24T12:42:59.052" v="70"/>
        <pc:sldMkLst>
          <pc:docMk/>
          <pc:sldMk cId="532300718" sldId="310"/>
        </pc:sldMkLst>
      </pc:sldChg>
      <pc:sldChg chg="add del">
        <pc:chgData name="Realfsen, Vibeke Kristensen" userId="S::vibrea@ihelse.net::94b46ba9-df15-4d3d-b4b5-825b3b406f75" providerId="AD" clId="Web-{A7484914-F26C-47B5-A0C5-56F6D3556746}" dt="2023-03-24T12:42:58.584" v="69"/>
        <pc:sldMkLst>
          <pc:docMk/>
          <pc:sldMk cId="3170641853" sldId="311"/>
        </pc:sldMkLst>
      </pc:sldChg>
      <pc:sldChg chg="add del">
        <pc:chgData name="Realfsen, Vibeke Kristensen" userId="S::vibrea@ihelse.net::94b46ba9-df15-4d3d-b4b5-825b3b406f75" providerId="AD" clId="Web-{A7484914-F26C-47B5-A0C5-56F6D3556746}" dt="2023-03-24T12:42:57.256" v="68"/>
        <pc:sldMkLst>
          <pc:docMk/>
          <pc:sldMk cId="435759630" sldId="312"/>
        </pc:sldMkLst>
      </pc:sldChg>
      <pc:sldChg chg="add del">
        <pc:chgData name="Realfsen, Vibeke Kristensen" userId="S::vibrea@ihelse.net::94b46ba9-df15-4d3d-b4b5-825b3b406f75" providerId="AD" clId="Web-{A7484914-F26C-47B5-A0C5-56F6D3556746}" dt="2023-03-24T12:42:55.287" v="67"/>
        <pc:sldMkLst>
          <pc:docMk/>
          <pc:sldMk cId="3413855164" sldId="313"/>
        </pc:sldMkLst>
      </pc:sldChg>
      <pc:sldChg chg="add del">
        <pc:chgData name="Realfsen, Vibeke Kristensen" userId="S::vibrea@ihelse.net::94b46ba9-df15-4d3d-b4b5-825b3b406f75" providerId="AD" clId="Web-{A7484914-F26C-47B5-A0C5-56F6D3556746}" dt="2023-03-24T12:42:54.365" v="66"/>
        <pc:sldMkLst>
          <pc:docMk/>
          <pc:sldMk cId="1486175464" sldId="314"/>
        </pc:sldMkLst>
      </pc:sldChg>
      <pc:sldChg chg="add del">
        <pc:chgData name="Realfsen, Vibeke Kristensen" userId="S::vibrea@ihelse.net::94b46ba9-df15-4d3d-b4b5-825b3b406f75" providerId="AD" clId="Web-{A7484914-F26C-47B5-A0C5-56F6D3556746}" dt="2023-03-24T12:42:52.849" v="65"/>
        <pc:sldMkLst>
          <pc:docMk/>
          <pc:sldMk cId="1464266340" sldId="315"/>
        </pc:sldMkLst>
      </pc:sldChg>
      <pc:sldChg chg="add del">
        <pc:chgData name="Realfsen, Vibeke Kristensen" userId="S::vibrea@ihelse.net::94b46ba9-df15-4d3d-b4b5-825b3b406f75" providerId="AD" clId="Web-{A7484914-F26C-47B5-A0C5-56F6D3556746}" dt="2023-03-24T12:42:52.662" v="64"/>
        <pc:sldMkLst>
          <pc:docMk/>
          <pc:sldMk cId="1923594900" sldId="316"/>
        </pc:sldMkLst>
      </pc:sldChg>
      <pc:sldMasterChg chg="addSp delSp add addSldLayout">
        <pc:chgData name="Realfsen, Vibeke Kristensen" userId="S::vibrea@ihelse.net::94b46ba9-df15-4d3d-b4b5-825b3b406f75" providerId="AD" clId="Web-{A7484914-F26C-47B5-A0C5-56F6D3556746}" dt="2023-03-24T12:42:06.567" v="62" actId="33475"/>
        <pc:sldMasterMkLst>
          <pc:docMk/>
          <pc:sldMasterMk cId="2432489225" sldId="2147483648"/>
        </pc:sldMasterMkLst>
        <pc:spChg chg="add del">
          <ac:chgData name="Realfsen, Vibeke Kristensen" userId="S::vibrea@ihelse.net::94b46ba9-df15-4d3d-b4b5-825b3b406f75" providerId="AD" clId="Web-{A7484914-F26C-47B5-A0C5-56F6D3556746}" dt="2023-03-24T12:42:06.567" v="62" actId="33475"/>
          <ac:spMkLst>
            <pc:docMk/>
            <pc:sldMasterMk cId="2432489225" sldId="2147483648"/>
            <ac:spMk id="8" creationId="{29BD508B-9465-29CC-151F-15C65C076EB1}"/>
          </ac:spMkLst>
        </pc:spChg>
        <pc:sldLayoutChg chg="add">
          <pc:chgData name="Realfsen, Vibeke Kristensen" userId="S::vibrea@ihelse.net::94b46ba9-df15-4d3d-b4b5-825b3b406f75" providerId="AD" clId="Web-{A7484914-F26C-47B5-A0C5-56F6D3556746}" dt="2023-03-24T12:41:44.692" v="8"/>
          <pc:sldLayoutMkLst>
            <pc:docMk/>
            <pc:sldMasterMk cId="2432489225" sldId="2147483648"/>
            <pc:sldLayoutMk cId="3769552792" sldId="2147483649"/>
          </pc:sldLayoutMkLst>
        </pc:sldLayoutChg>
        <pc:sldLayoutChg chg="add">
          <pc:chgData name="Realfsen, Vibeke Kristensen" userId="S::vibrea@ihelse.net::94b46ba9-df15-4d3d-b4b5-825b3b406f75" providerId="AD" clId="Web-{A7484914-F26C-47B5-A0C5-56F6D3556746}" dt="2023-03-24T12:41:44.692" v="8"/>
          <pc:sldLayoutMkLst>
            <pc:docMk/>
            <pc:sldMasterMk cId="2432489225" sldId="2147483648"/>
            <pc:sldLayoutMk cId="2727909732" sldId="2147483650"/>
          </pc:sldLayoutMkLst>
        </pc:sldLayoutChg>
        <pc:sldLayoutChg chg="add">
          <pc:chgData name="Realfsen, Vibeke Kristensen" userId="S::vibrea@ihelse.net::94b46ba9-df15-4d3d-b4b5-825b3b406f75" providerId="AD" clId="Web-{A7484914-F26C-47B5-A0C5-56F6D3556746}" dt="2023-03-24T12:41:44.692" v="8"/>
          <pc:sldLayoutMkLst>
            <pc:docMk/>
            <pc:sldMasterMk cId="2432489225" sldId="2147483648"/>
            <pc:sldLayoutMk cId="845783004" sldId="2147483651"/>
          </pc:sldLayoutMkLst>
        </pc:sldLayoutChg>
        <pc:sldLayoutChg chg="add">
          <pc:chgData name="Realfsen, Vibeke Kristensen" userId="S::vibrea@ihelse.net::94b46ba9-df15-4d3d-b4b5-825b3b406f75" providerId="AD" clId="Web-{A7484914-F26C-47B5-A0C5-56F6D3556746}" dt="2023-03-24T12:41:44.692" v="8"/>
          <pc:sldLayoutMkLst>
            <pc:docMk/>
            <pc:sldMasterMk cId="2432489225" sldId="2147483648"/>
            <pc:sldLayoutMk cId="1889493166" sldId="2147483652"/>
          </pc:sldLayoutMkLst>
        </pc:sldLayoutChg>
        <pc:sldLayoutChg chg="add">
          <pc:chgData name="Realfsen, Vibeke Kristensen" userId="S::vibrea@ihelse.net::94b46ba9-df15-4d3d-b4b5-825b3b406f75" providerId="AD" clId="Web-{A7484914-F26C-47B5-A0C5-56F6D3556746}" dt="2023-03-24T12:41:44.692" v="8"/>
          <pc:sldLayoutMkLst>
            <pc:docMk/>
            <pc:sldMasterMk cId="2432489225" sldId="2147483648"/>
            <pc:sldLayoutMk cId="1899972834" sldId="2147483653"/>
          </pc:sldLayoutMkLst>
        </pc:sldLayoutChg>
        <pc:sldLayoutChg chg="add">
          <pc:chgData name="Realfsen, Vibeke Kristensen" userId="S::vibrea@ihelse.net::94b46ba9-df15-4d3d-b4b5-825b3b406f75" providerId="AD" clId="Web-{A7484914-F26C-47B5-A0C5-56F6D3556746}" dt="2023-03-24T12:41:44.692" v="8"/>
          <pc:sldLayoutMkLst>
            <pc:docMk/>
            <pc:sldMasterMk cId="2432489225" sldId="2147483648"/>
            <pc:sldLayoutMk cId="3727650070" sldId="2147483654"/>
          </pc:sldLayoutMkLst>
        </pc:sldLayoutChg>
        <pc:sldLayoutChg chg="add">
          <pc:chgData name="Realfsen, Vibeke Kristensen" userId="S::vibrea@ihelse.net::94b46ba9-df15-4d3d-b4b5-825b3b406f75" providerId="AD" clId="Web-{A7484914-F26C-47B5-A0C5-56F6D3556746}" dt="2023-03-24T12:41:44.692" v="8"/>
          <pc:sldLayoutMkLst>
            <pc:docMk/>
            <pc:sldMasterMk cId="2432489225" sldId="2147483648"/>
            <pc:sldLayoutMk cId="3128728186" sldId="2147483655"/>
          </pc:sldLayoutMkLst>
        </pc:sldLayoutChg>
        <pc:sldLayoutChg chg="add">
          <pc:chgData name="Realfsen, Vibeke Kristensen" userId="S::vibrea@ihelse.net::94b46ba9-df15-4d3d-b4b5-825b3b406f75" providerId="AD" clId="Web-{A7484914-F26C-47B5-A0C5-56F6D3556746}" dt="2023-03-24T12:41:44.692" v="8"/>
          <pc:sldLayoutMkLst>
            <pc:docMk/>
            <pc:sldMasterMk cId="2432489225" sldId="2147483648"/>
            <pc:sldLayoutMk cId="743429186" sldId="2147483656"/>
          </pc:sldLayoutMkLst>
        </pc:sldLayoutChg>
        <pc:sldLayoutChg chg="add">
          <pc:chgData name="Realfsen, Vibeke Kristensen" userId="S::vibrea@ihelse.net::94b46ba9-df15-4d3d-b4b5-825b3b406f75" providerId="AD" clId="Web-{A7484914-F26C-47B5-A0C5-56F6D3556746}" dt="2023-03-24T12:41:44.692" v="8"/>
          <pc:sldLayoutMkLst>
            <pc:docMk/>
            <pc:sldMasterMk cId="2432489225" sldId="2147483648"/>
            <pc:sldLayoutMk cId="3476733470" sldId="2147483657"/>
          </pc:sldLayoutMkLst>
        </pc:sldLayoutChg>
        <pc:sldLayoutChg chg="add">
          <pc:chgData name="Realfsen, Vibeke Kristensen" userId="S::vibrea@ihelse.net::94b46ba9-df15-4d3d-b4b5-825b3b406f75" providerId="AD" clId="Web-{A7484914-F26C-47B5-A0C5-56F6D3556746}" dt="2023-03-24T12:41:44.692" v="8"/>
          <pc:sldLayoutMkLst>
            <pc:docMk/>
            <pc:sldMasterMk cId="2432489225" sldId="2147483648"/>
            <pc:sldLayoutMk cId="4028902300" sldId="2147483658"/>
          </pc:sldLayoutMkLst>
        </pc:sldLayoutChg>
        <pc:sldLayoutChg chg="add">
          <pc:chgData name="Realfsen, Vibeke Kristensen" userId="S::vibrea@ihelse.net::94b46ba9-df15-4d3d-b4b5-825b3b406f75" providerId="AD" clId="Web-{A7484914-F26C-47B5-A0C5-56F6D3556746}" dt="2023-03-24T12:41:44.692" v="8"/>
          <pc:sldLayoutMkLst>
            <pc:docMk/>
            <pc:sldMasterMk cId="2432489225" sldId="2147483648"/>
            <pc:sldLayoutMk cId="3266306483" sldId="2147483659"/>
          </pc:sldLayoutMkLst>
        </pc:sldLayoutChg>
      </pc:sldMasterChg>
      <pc:sldMasterChg chg="addSp delSp add addSldLayout">
        <pc:chgData name="Realfsen, Vibeke Kristensen" userId="S::vibrea@ihelse.net::94b46ba9-df15-4d3d-b4b5-825b3b406f75" providerId="AD" clId="Web-{A7484914-F26C-47B5-A0C5-56F6D3556746}" dt="2023-03-24T12:42:06.567" v="62" actId="33475"/>
        <pc:sldMasterMkLst>
          <pc:docMk/>
          <pc:sldMasterMk cId="1002709485" sldId="2147483660"/>
        </pc:sldMasterMkLst>
        <pc:spChg chg="add del">
          <ac:chgData name="Realfsen, Vibeke Kristensen" userId="S::vibrea@ihelse.net::94b46ba9-df15-4d3d-b4b5-825b3b406f75" providerId="AD" clId="Web-{A7484914-F26C-47B5-A0C5-56F6D3556746}" dt="2023-03-24T12:42:06.567" v="62" actId="33475"/>
          <ac:spMkLst>
            <pc:docMk/>
            <pc:sldMasterMk cId="1002709485" sldId="2147483660"/>
            <ac:spMk id="8" creationId="{BC056B28-EB75-5EE5-557F-A81FB75662B9}"/>
          </ac:spMkLst>
        </pc:spChg>
        <pc:sldLayoutChg chg="add">
          <pc:chgData name="Realfsen, Vibeke Kristensen" userId="S::vibrea@ihelse.net::94b46ba9-df15-4d3d-b4b5-825b3b406f75" providerId="AD" clId="Web-{A7484914-F26C-47B5-A0C5-56F6D3556746}" dt="2023-03-24T12:41:46.645" v="22"/>
          <pc:sldLayoutMkLst>
            <pc:docMk/>
            <pc:sldMasterMk cId="1002709485" sldId="2147483660"/>
            <pc:sldLayoutMk cId="990482899" sldId="2147483661"/>
          </pc:sldLayoutMkLst>
        </pc:sldLayoutChg>
        <pc:sldLayoutChg chg="add">
          <pc:chgData name="Realfsen, Vibeke Kristensen" userId="S::vibrea@ihelse.net::94b46ba9-df15-4d3d-b4b5-825b3b406f75" providerId="AD" clId="Web-{A7484914-F26C-47B5-A0C5-56F6D3556746}" dt="2023-03-24T12:41:46.645" v="22"/>
          <pc:sldLayoutMkLst>
            <pc:docMk/>
            <pc:sldMasterMk cId="1002709485" sldId="2147483660"/>
            <pc:sldLayoutMk cId="3847627565" sldId="2147483662"/>
          </pc:sldLayoutMkLst>
        </pc:sldLayoutChg>
        <pc:sldLayoutChg chg="add">
          <pc:chgData name="Realfsen, Vibeke Kristensen" userId="S::vibrea@ihelse.net::94b46ba9-df15-4d3d-b4b5-825b3b406f75" providerId="AD" clId="Web-{A7484914-F26C-47B5-A0C5-56F6D3556746}" dt="2023-03-24T12:41:46.645" v="22"/>
          <pc:sldLayoutMkLst>
            <pc:docMk/>
            <pc:sldMasterMk cId="1002709485" sldId="2147483660"/>
            <pc:sldLayoutMk cId="1016304393" sldId="2147483663"/>
          </pc:sldLayoutMkLst>
        </pc:sldLayoutChg>
        <pc:sldLayoutChg chg="add">
          <pc:chgData name="Realfsen, Vibeke Kristensen" userId="S::vibrea@ihelse.net::94b46ba9-df15-4d3d-b4b5-825b3b406f75" providerId="AD" clId="Web-{A7484914-F26C-47B5-A0C5-56F6D3556746}" dt="2023-03-24T12:41:46.645" v="22"/>
          <pc:sldLayoutMkLst>
            <pc:docMk/>
            <pc:sldMasterMk cId="1002709485" sldId="2147483660"/>
            <pc:sldLayoutMk cId="260609453" sldId="2147483664"/>
          </pc:sldLayoutMkLst>
        </pc:sldLayoutChg>
        <pc:sldLayoutChg chg="add">
          <pc:chgData name="Realfsen, Vibeke Kristensen" userId="S::vibrea@ihelse.net::94b46ba9-df15-4d3d-b4b5-825b3b406f75" providerId="AD" clId="Web-{A7484914-F26C-47B5-A0C5-56F6D3556746}" dt="2023-03-24T12:41:46.645" v="22"/>
          <pc:sldLayoutMkLst>
            <pc:docMk/>
            <pc:sldMasterMk cId="1002709485" sldId="2147483660"/>
            <pc:sldLayoutMk cId="2533567620" sldId="2147483665"/>
          </pc:sldLayoutMkLst>
        </pc:sldLayoutChg>
        <pc:sldLayoutChg chg="add">
          <pc:chgData name="Realfsen, Vibeke Kristensen" userId="S::vibrea@ihelse.net::94b46ba9-df15-4d3d-b4b5-825b3b406f75" providerId="AD" clId="Web-{A7484914-F26C-47B5-A0C5-56F6D3556746}" dt="2023-03-24T12:41:46.645" v="22"/>
          <pc:sldLayoutMkLst>
            <pc:docMk/>
            <pc:sldMasterMk cId="1002709485" sldId="2147483660"/>
            <pc:sldLayoutMk cId="1371083621" sldId="2147483666"/>
          </pc:sldLayoutMkLst>
        </pc:sldLayoutChg>
        <pc:sldLayoutChg chg="add">
          <pc:chgData name="Realfsen, Vibeke Kristensen" userId="S::vibrea@ihelse.net::94b46ba9-df15-4d3d-b4b5-825b3b406f75" providerId="AD" clId="Web-{A7484914-F26C-47B5-A0C5-56F6D3556746}" dt="2023-03-24T12:41:46.645" v="22"/>
          <pc:sldLayoutMkLst>
            <pc:docMk/>
            <pc:sldMasterMk cId="1002709485" sldId="2147483660"/>
            <pc:sldLayoutMk cId="4074469528" sldId="2147483667"/>
          </pc:sldLayoutMkLst>
        </pc:sldLayoutChg>
        <pc:sldLayoutChg chg="add">
          <pc:chgData name="Realfsen, Vibeke Kristensen" userId="S::vibrea@ihelse.net::94b46ba9-df15-4d3d-b4b5-825b3b406f75" providerId="AD" clId="Web-{A7484914-F26C-47B5-A0C5-56F6D3556746}" dt="2023-03-24T12:41:46.645" v="22"/>
          <pc:sldLayoutMkLst>
            <pc:docMk/>
            <pc:sldMasterMk cId="1002709485" sldId="2147483660"/>
            <pc:sldLayoutMk cId="2401505514" sldId="2147483668"/>
          </pc:sldLayoutMkLst>
        </pc:sldLayoutChg>
        <pc:sldLayoutChg chg="add">
          <pc:chgData name="Realfsen, Vibeke Kristensen" userId="S::vibrea@ihelse.net::94b46ba9-df15-4d3d-b4b5-825b3b406f75" providerId="AD" clId="Web-{A7484914-F26C-47B5-A0C5-56F6D3556746}" dt="2023-03-24T12:41:46.645" v="22"/>
          <pc:sldLayoutMkLst>
            <pc:docMk/>
            <pc:sldMasterMk cId="1002709485" sldId="2147483660"/>
            <pc:sldLayoutMk cId="1899746274" sldId="2147483669"/>
          </pc:sldLayoutMkLst>
        </pc:sldLayoutChg>
        <pc:sldLayoutChg chg="add">
          <pc:chgData name="Realfsen, Vibeke Kristensen" userId="S::vibrea@ihelse.net::94b46ba9-df15-4d3d-b4b5-825b3b406f75" providerId="AD" clId="Web-{A7484914-F26C-47B5-A0C5-56F6D3556746}" dt="2023-03-24T12:41:46.645" v="22"/>
          <pc:sldLayoutMkLst>
            <pc:docMk/>
            <pc:sldMasterMk cId="1002709485" sldId="2147483660"/>
            <pc:sldLayoutMk cId="999771524" sldId="2147483670"/>
          </pc:sldLayoutMkLst>
        </pc:sldLayoutChg>
        <pc:sldLayoutChg chg="add">
          <pc:chgData name="Realfsen, Vibeke Kristensen" userId="S::vibrea@ihelse.net::94b46ba9-df15-4d3d-b4b5-825b3b406f75" providerId="AD" clId="Web-{A7484914-F26C-47B5-A0C5-56F6D3556746}" dt="2023-03-24T12:41:46.645" v="22"/>
          <pc:sldLayoutMkLst>
            <pc:docMk/>
            <pc:sldMasterMk cId="1002709485" sldId="2147483660"/>
            <pc:sldLayoutMk cId="3844168641" sldId="2147483671"/>
          </pc:sldLayoutMkLst>
        </pc:sldLayoutChg>
      </pc:sldMasterChg>
      <pc:sldMasterChg chg="addSp delSp add addSldLayout">
        <pc:chgData name="Realfsen, Vibeke Kristensen" userId="S::vibrea@ihelse.net::94b46ba9-df15-4d3d-b4b5-825b3b406f75" providerId="AD" clId="Web-{A7484914-F26C-47B5-A0C5-56F6D3556746}" dt="2023-03-24T12:42:06.567" v="62" actId="33475"/>
        <pc:sldMasterMkLst>
          <pc:docMk/>
          <pc:sldMasterMk cId="2421147670" sldId="2147483684"/>
        </pc:sldMasterMkLst>
        <pc:spChg chg="add del">
          <ac:chgData name="Realfsen, Vibeke Kristensen" userId="S::vibrea@ihelse.net::94b46ba9-df15-4d3d-b4b5-825b3b406f75" providerId="AD" clId="Web-{A7484914-F26C-47B5-A0C5-56F6D3556746}" dt="2023-03-24T12:42:06.567" v="62" actId="33475"/>
          <ac:spMkLst>
            <pc:docMk/>
            <pc:sldMasterMk cId="2421147670" sldId="2147483684"/>
            <ac:spMk id="8" creationId="{8437B90B-635C-DD7D-B15E-FD2FE9761A5E}"/>
          </ac:spMkLst>
        </pc:spChg>
        <pc:sldLayoutChg chg="add">
          <pc:chgData name="Realfsen, Vibeke Kristensen" userId="S::vibrea@ihelse.net::94b46ba9-df15-4d3d-b4b5-825b3b406f75" providerId="AD" clId="Web-{A7484914-F26C-47B5-A0C5-56F6D3556746}" dt="2023-03-24T12:41:48.364" v="35"/>
          <pc:sldLayoutMkLst>
            <pc:docMk/>
            <pc:sldMasterMk cId="2421147670" sldId="2147483684"/>
            <pc:sldLayoutMk cId="1610793946" sldId="2147483685"/>
          </pc:sldLayoutMkLst>
        </pc:sldLayoutChg>
        <pc:sldLayoutChg chg="add">
          <pc:chgData name="Realfsen, Vibeke Kristensen" userId="S::vibrea@ihelse.net::94b46ba9-df15-4d3d-b4b5-825b3b406f75" providerId="AD" clId="Web-{A7484914-F26C-47B5-A0C5-56F6D3556746}" dt="2023-03-24T12:41:48.364" v="35"/>
          <pc:sldLayoutMkLst>
            <pc:docMk/>
            <pc:sldMasterMk cId="2421147670" sldId="2147483684"/>
            <pc:sldLayoutMk cId="1766929646" sldId="2147483686"/>
          </pc:sldLayoutMkLst>
        </pc:sldLayoutChg>
        <pc:sldLayoutChg chg="add">
          <pc:chgData name="Realfsen, Vibeke Kristensen" userId="S::vibrea@ihelse.net::94b46ba9-df15-4d3d-b4b5-825b3b406f75" providerId="AD" clId="Web-{A7484914-F26C-47B5-A0C5-56F6D3556746}" dt="2023-03-24T12:41:48.364" v="35"/>
          <pc:sldLayoutMkLst>
            <pc:docMk/>
            <pc:sldMasterMk cId="2421147670" sldId="2147483684"/>
            <pc:sldLayoutMk cId="813071508" sldId="2147483687"/>
          </pc:sldLayoutMkLst>
        </pc:sldLayoutChg>
        <pc:sldLayoutChg chg="add">
          <pc:chgData name="Realfsen, Vibeke Kristensen" userId="S::vibrea@ihelse.net::94b46ba9-df15-4d3d-b4b5-825b3b406f75" providerId="AD" clId="Web-{A7484914-F26C-47B5-A0C5-56F6D3556746}" dt="2023-03-24T12:41:48.364" v="35"/>
          <pc:sldLayoutMkLst>
            <pc:docMk/>
            <pc:sldMasterMk cId="2421147670" sldId="2147483684"/>
            <pc:sldLayoutMk cId="1630419869" sldId="2147483688"/>
          </pc:sldLayoutMkLst>
        </pc:sldLayoutChg>
        <pc:sldLayoutChg chg="add">
          <pc:chgData name="Realfsen, Vibeke Kristensen" userId="S::vibrea@ihelse.net::94b46ba9-df15-4d3d-b4b5-825b3b406f75" providerId="AD" clId="Web-{A7484914-F26C-47B5-A0C5-56F6D3556746}" dt="2023-03-24T12:41:48.364" v="35"/>
          <pc:sldLayoutMkLst>
            <pc:docMk/>
            <pc:sldMasterMk cId="2421147670" sldId="2147483684"/>
            <pc:sldLayoutMk cId="111897465" sldId="2147483689"/>
          </pc:sldLayoutMkLst>
        </pc:sldLayoutChg>
        <pc:sldLayoutChg chg="add">
          <pc:chgData name="Realfsen, Vibeke Kristensen" userId="S::vibrea@ihelse.net::94b46ba9-df15-4d3d-b4b5-825b3b406f75" providerId="AD" clId="Web-{A7484914-F26C-47B5-A0C5-56F6D3556746}" dt="2023-03-24T12:41:48.364" v="35"/>
          <pc:sldLayoutMkLst>
            <pc:docMk/>
            <pc:sldMasterMk cId="2421147670" sldId="2147483684"/>
            <pc:sldLayoutMk cId="2658402482" sldId="2147483690"/>
          </pc:sldLayoutMkLst>
        </pc:sldLayoutChg>
        <pc:sldLayoutChg chg="add">
          <pc:chgData name="Realfsen, Vibeke Kristensen" userId="S::vibrea@ihelse.net::94b46ba9-df15-4d3d-b4b5-825b3b406f75" providerId="AD" clId="Web-{A7484914-F26C-47B5-A0C5-56F6D3556746}" dt="2023-03-24T12:41:48.364" v="35"/>
          <pc:sldLayoutMkLst>
            <pc:docMk/>
            <pc:sldMasterMk cId="2421147670" sldId="2147483684"/>
            <pc:sldLayoutMk cId="1507106897" sldId="2147483691"/>
          </pc:sldLayoutMkLst>
        </pc:sldLayoutChg>
        <pc:sldLayoutChg chg="add">
          <pc:chgData name="Realfsen, Vibeke Kristensen" userId="S::vibrea@ihelse.net::94b46ba9-df15-4d3d-b4b5-825b3b406f75" providerId="AD" clId="Web-{A7484914-F26C-47B5-A0C5-56F6D3556746}" dt="2023-03-24T12:41:48.364" v="35"/>
          <pc:sldLayoutMkLst>
            <pc:docMk/>
            <pc:sldMasterMk cId="2421147670" sldId="2147483684"/>
            <pc:sldLayoutMk cId="2728460213" sldId="2147483692"/>
          </pc:sldLayoutMkLst>
        </pc:sldLayoutChg>
        <pc:sldLayoutChg chg="add">
          <pc:chgData name="Realfsen, Vibeke Kristensen" userId="S::vibrea@ihelse.net::94b46ba9-df15-4d3d-b4b5-825b3b406f75" providerId="AD" clId="Web-{A7484914-F26C-47B5-A0C5-56F6D3556746}" dt="2023-03-24T12:41:48.364" v="35"/>
          <pc:sldLayoutMkLst>
            <pc:docMk/>
            <pc:sldMasterMk cId="2421147670" sldId="2147483684"/>
            <pc:sldLayoutMk cId="2652719642" sldId="2147483693"/>
          </pc:sldLayoutMkLst>
        </pc:sldLayoutChg>
        <pc:sldLayoutChg chg="add">
          <pc:chgData name="Realfsen, Vibeke Kristensen" userId="S::vibrea@ihelse.net::94b46ba9-df15-4d3d-b4b5-825b3b406f75" providerId="AD" clId="Web-{A7484914-F26C-47B5-A0C5-56F6D3556746}" dt="2023-03-24T12:41:48.364" v="35"/>
          <pc:sldLayoutMkLst>
            <pc:docMk/>
            <pc:sldMasterMk cId="2421147670" sldId="2147483684"/>
            <pc:sldLayoutMk cId="4129279269" sldId="2147483694"/>
          </pc:sldLayoutMkLst>
        </pc:sldLayoutChg>
        <pc:sldLayoutChg chg="add">
          <pc:chgData name="Realfsen, Vibeke Kristensen" userId="S::vibrea@ihelse.net::94b46ba9-df15-4d3d-b4b5-825b3b406f75" providerId="AD" clId="Web-{A7484914-F26C-47B5-A0C5-56F6D3556746}" dt="2023-03-24T12:41:48.364" v="35"/>
          <pc:sldLayoutMkLst>
            <pc:docMk/>
            <pc:sldMasterMk cId="2421147670" sldId="2147483684"/>
            <pc:sldLayoutMk cId="739526702" sldId="2147483695"/>
          </pc:sldLayoutMkLst>
        </pc:sldLayoutChg>
      </pc:sldMasterChg>
      <pc:sldMasterChg chg="addSp delSp add addSldLayout">
        <pc:chgData name="Realfsen, Vibeke Kristensen" userId="S::vibrea@ihelse.net::94b46ba9-df15-4d3d-b4b5-825b3b406f75" providerId="AD" clId="Web-{A7484914-F26C-47B5-A0C5-56F6D3556746}" dt="2023-03-24T12:42:06.567" v="62" actId="33475"/>
        <pc:sldMasterMkLst>
          <pc:docMk/>
          <pc:sldMasterMk cId="1615646808" sldId="2147483696"/>
        </pc:sldMasterMkLst>
        <pc:spChg chg="add del">
          <ac:chgData name="Realfsen, Vibeke Kristensen" userId="S::vibrea@ihelse.net::94b46ba9-df15-4d3d-b4b5-825b3b406f75" providerId="AD" clId="Web-{A7484914-F26C-47B5-A0C5-56F6D3556746}" dt="2023-03-24T12:42:06.567" v="62" actId="33475"/>
          <ac:spMkLst>
            <pc:docMk/>
            <pc:sldMasterMk cId="1615646808" sldId="2147483696"/>
            <ac:spMk id="8" creationId="{FC044798-46F9-046E-0481-AABEBDD73311}"/>
          </ac:spMkLst>
        </pc:spChg>
        <pc:sldLayoutChg chg="add">
          <pc:chgData name="Realfsen, Vibeke Kristensen" userId="S::vibrea@ihelse.net::94b46ba9-df15-4d3d-b4b5-825b3b406f75" providerId="AD" clId="Web-{A7484914-F26C-47B5-A0C5-56F6D3556746}" dt="2023-03-24T12:41:51.379" v="54"/>
          <pc:sldLayoutMkLst>
            <pc:docMk/>
            <pc:sldMasterMk cId="1615646808" sldId="2147483696"/>
            <pc:sldLayoutMk cId="2328054600" sldId="2147483697"/>
          </pc:sldLayoutMkLst>
        </pc:sldLayoutChg>
        <pc:sldLayoutChg chg="add">
          <pc:chgData name="Realfsen, Vibeke Kristensen" userId="S::vibrea@ihelse.net::94b46ba9-df15-4d3d-b4b5-825b3b406f75" providerId="AD" clId="Web-{A7484914-F26C-47B5-A0C5-56F6D3556746}" dt="2023-03-24T12:41:51.379" v="54"/>
          <pc:sldLayoutMkLst>
            <pc:docMk/>
            <pc:sldMasterMk cId="1615646808" sldId="2147483696"/>
            <pc:sldLayoutMk cId="3035615557" sldId="2147483698"/>
          </pc:sldLayoutMkLst>
        </pc:sldLayoutChg>
        <pc:sldLayoutChg chg="add">
          <pc:chgData name="Realfsen, Vibeke Kristensen" userId="S::vibrea@ihelse.net::94b46ba9-df15-4d3d-b4b5-825b3b406f75" providerId="AD" clId="Web-{A7484914-F26C-47B5-A0C5-56F6D3556746}" dt="2023-03-24T12:41:51.379" v="54"/>
          <pc:sldLayoutMkLst>
            <pc:docMk/>
            <pc:sldMasterMk cId="1615646808" sldId="2147483696"/>
            <pc:sldLayoutMk cId="2819319205" sldId="2147483699"/>
          </pc:sldLayoutMkLst>
        </pc:sldLayoutChg>
        <pc:sldLayoutChg chg="add">
          <pc:chgData name="Realfsen, Vibeke Kristensen" userId="S::vibrea@ihelse.net::94b46ba9-df15-4d3d-b4b5-825b3b406f75" providerId="AD" clId="Web-{A7484914-F26C-47B5-A0C5-56F6D3556746}" dt="2023-03-24T12:41:51.379" v="54"/>
          <pc:sldLayoutMkLst>
            <pc:docMk/>
            <pc:sldMasterMk cId="1615646808" sldId="2147483696"/>
            <pc:sldLayoutMk cId="3393055651" sldId="2147483700"/>
          </pc:sldLayoutMkLst>
        </pc:sldLayoutChg>
        <pc:sldLayoutChg chg="add">
          <pc:chgData name="Realfsen, Vibeke Kristensen" userId="S::vibrea@ihelse.net::94b46ba9-df15-4d3d-b4b5-825b3b406f75" providerId="AD" clId="Web-{A7484914-F26C-47B5-A0C5-56F6D3556746}" dt="2023-03-24T12:41:51.379" v="54"/>
          <pc:sldLayoutMkLst>
            <pc:docMk/>
            <pc:sldMasterMk cId="1615646808" sldId="2147483696"/>
            <pc:sldLayoutMk cId="2556948340" sldId="2147483701"/>
          </pc:sldLayoutMkLst>
        </pc:sldLayoutChg>
        <pc:sldLayoutChg chg="add">
          <pc:chgData name="Realfsen, Vibeke Kristensen" userId="S::vibrea@ihelse.net::94b46ba9-df15-4d3d-b4b5-825b3b406f75" providerId="AD" clId="Web-{A7484914-F26C-47B5-A0C5-56F6D3556746}" dt="2023-03-24T12:41:51.379" v="54"/>
          <pc:sldLayoutMkLst>
            <pc:docMk/>
            <pc:sldMasterMk cId="1615646808" sldId="2147483696"/>
            <pc:sldLayoutMk cId="2075032757" sldId="2147483702"/>
          </pc:sldLayoutMkLst>
        </pc:sldLayoutChg>
        <pc:sldLayoutChg chg="add">
          <pc:chgData name="Realfsen, Vibeke Kristensen" userId="S::vibrea@ihelse.net::94b46ba9-df15-4d3d-b4b5-825b3b406f75" providerId="AD" clId="Web-{A7484914-F26C-47B5-A0C5-56F6D3556746}" dt="2023-03-24T12:41:51.379" v="54"/>
          <pc:sldLayoutMkLst>
            <pc:docMk/>
            <pc:sldMasterMk cId="1615646808" sldId="2147483696"/>
            <pc:sldLayoutMk cId="322969" sldId="2147483703"/>
          </pc:sldLayoutMkLst>
        </pc:sldLayoutChg>
        <pc:sldLayoutChg chg="add">
          <pc:chgData name="Realfsen, Vibeke Kristensen" userId="S::vibrea@ihelse.net::94b46ba9-df15-4d3d-b4b5-825b3b406f75" providerId="AD" clId="Web-{A7484914-F26C-47B5-A0C5-56F6D3556746}" dt="2023-03-24T12:41:51.379" v="54"/>
          <pc:sldLayoutMkLst>
            <pc:docMk/>
            <pc:sldMasterMk cId="1615646808" sldId="2147483696"/>
            <pc:sldLayoutMk cId="413230518" sldId="2147483704"/>
          </pc:sldLayoutMkLst>
        </pc:sldLayoutChg>
        <pc:sldLayoutChg chg="add">
          <pc:chgData name="Realfsen, Vibeke Kristensen" userId="S::vibrea@ihelse.net::94b46ba9-df15-4d3d-b4b5-825b3b406f75" providerId="AD" clId="Web-{A7484914-F26C-47B5-A0C5-56F6D3556746}" dt="2023-03-24T12:41:51.379" v="54"/>
          <pc:sldLayoutMkLst>
            <pc:docMk/>
            <pc:sldMasterMk cId="1615646808" sldId="2147483696"/>
            <pc:sldLayoutMk cId="698233557" sldId="2147483705"/>
          </pc:sldLayoutMkLst>
        </pc:sldLayoutChg>
        <pc:sldLayoutChg chg="add">
          <pc:chgData name="Realfsen, Vibeke Kristensen" userId="S::vibrea@ihelse.net::94b46ba9-df15-4d3d-b4b5-825b3b406f75" providerId="AD" clId="Web-{A7484914-F26C-47B5-A0C5-56F6D3556746}" dt="2023-03-24T12:41:51.379" v="54"/>
          <pc:sldLayoutMkLst>
            <pc:docMk/>
            <pc:sldMasterMk cId="1615646808" sldId="2147483696"/>
            <pc:sldLayoutMk cId="1512001628" sldId="2147483706"/>
          </pc:sldLayoutMkLst>
        </pc:sldLayoutChg>
        <pc:sldLayoutChg chg="add">
          <pc:chgData name="Realfsen, Vibeke Kristensen" userId="S::vibrea@ihelse.net::94b46ba9-df15-4d3d-b4b5-825b3b406f75" providerId="AD" clId="Web-{A7484914-F26C-47B5-A0C5-56F6D3556746}" dt="2023-03-24T12:41:51.379" v="54"/>
          <pc:sldLayoutMkLst>
            <pc:docMk/>
            <pc:sldMasterMk cId="1615646808" sldId="2147483696"/>
            <pc:sldLayoutMk cId="3089551122" sldId="2147483707"/>
          </pc:sldLayoutMkLst>
        </pc:sldLayoutChg>
      </pc:sldMasterChg>
      <pc:sldMasterChg chg="addSp delSp add addSldLayout">
        <pc:chgData name="Realfsen, Vibeke Kristensen" userId="S::vibrea@ihelse.net::94b46ba9-df15-4d3d-b4b5-825b3b406f75" providerId="AD" clId="Web-{A7484914-F26C-47B5-A0C5-56F6D3556746}" dt="2023-03-24T12:42:06.567" v="62" actId="33475"/>
        <pc:sldMasterMkLst>
          <pc:docMk/>
          <pc:sldMasterMk cId="485532110" sldId="2147483708"/>
        </pc:sldMasterMkLst>
        <pc:spChg chg="add del">
          <ac:chgData name="Realfsen, Vibeke Kristensen" userId="S::vibrea@ihelse.net::94b46ba9-df15-4d3d-b4b5-825b3b406f75" providerId="AD" clId="Web-{A7484914-F26C-47B5-A0C5-56F6D3556746}" dt="2023-03-24T12:42:06.567" v="62" actId="33475"/>
          <ac:spMkLst>
            <pc:docMk/>
            <pc:sldMasterMk cId="485532110" sldId="2147483708"/>
            <ac:spMk id="8" creationId="{D4C63B86-E70F-6BFE-28DC-5E912E723EE3}"/>
          </ac:spMkLst>
        </pc:spChg>
        <pc:sldLayoutChg chg="add">
          <pc:chgData name="Realfsen, Vibeke Kristensen" userId="S::vibrea@ihelse.net::94b46ba9-df15-4d3d-b4b5-825b3b406f75" providerId="AD" clId="Web-{A7484914-F26C-47B5-A0C5-56F6D3556746}" dt="2023-03-24T12:41:43.176" v="0"/>
          <pc:sldLayoutMkLst>
            <pc:docMk/>
            <pc:sldMasterMk cId="485532110" sldId="2147483708"/>
            <pc:sldLayoutMk cId="1653987406" sldId="2147483709"/>
          </pc:sldLayoutMkLst>
        </pc:sldLayoutChg>
        <pc:sldLayoutChg chg="add">
          <pc:chgData name="Realfsen, Vibeke Kristensen" userId="S::vibrea@ihelse.net::94b46ba9-df15-4d3d-b4b5-825b3b406f75" providerId="AD" clId="Web-{A7484914-F26C-47B5-A0C5-56F6D3556746}" dt="2023-03-24T12:41:43.176" v="0"/>
          <pc:sldLayoutMkLst>
            <pc:docMk/>
            <pc:sldMasterMk cId="485532110" sldId="2147483708"/>
            <pc:sldLayoutMk cId="3956997542" sldId="2147483710"/>
          </pc:sldLayoutMkLst>
        </pc:sldLayoutChg>
        <pc:sldLayoutChg chg="add">
          <pc:chgData name="Realfsen, Vibeke Kristensen" userId="S::vibrea@ihelse.net::94b46ba9-df15-4d3d-b4b5-825b3b406f75" providerId="AD" clId="Web-{A7484914-F26C-47B5-A0C5-56F6D3556746}" dt="2023-03-24T12:41:43.176" v="0"/>
          <pc:sldLayoutMkLst>
            <pc:docMk/>
            <pc:sldMasterMk cId="485532110" sldId="2147483708"/>
            <pc:sldLayoutMk cId="2595583212" sldId="2147483711"/>
          </pc:sldLayoutMkLst>
        </pc:sldLayoutChg>
        <pc:sldLayoutChg chg="add">
          <pc:chgData name="Realfsen, Vibeke Kristensen" userId="S::vibrea@ihelse.net::94b46ba9-df15-4d3d-b4b5-825b3b406f75" providerId="AD" clId="Web-{A7484914-F26C-47B5-A0C5-56F6D3556746}" dt="2023-03-24T12:41:43.176" v="0"/>
          <pc:sldLayoutMkLst>
            <pc:docMk/>
            <pc:sldMasterMk cId="485532110" sldId="2147483708"/>
            <pc:sldLayoutMk cId="483182310" sldId="2147483712"/>
          </pc:sldLayoutMkLst>
        </pc:sldLayoutChg>
        <pc:sldLayoutChg chg="add">
          <pc:chgData name="Realfsen, Vibeke Kristensen" userId="S::vibrea@ihelse.net::94b46ba9-df15-4d3d-b4b5-825b3b406f75" providerId="AD" clId="Web-{A7484914-F26C-47B5-A0C5-56F6D3556746}" dt="2023-03-24T12:41:43.176" v="0"/>
          <pc:sldLayoutMkLst>
            <pc:docMk/>
            <pc:sldMasterMk cId="485532110" sldId="2147483708"/>
            <pc:sldLayoutMk cId="3772944895" sldId="2147483713"/>
          </pc:sldLayoutMkLst>
        </pc:sldLayoutChg>
        <pc:sldLayoutChg chg="add">
          <pc:chgData name="Realfsen, Vibeke Kristensen" userId="S::vibrea@ihelse.net::94b46ba9-df15-4d3d-b4b5-825b3b406f75" providerId="AD" clId="Web-{A7484914-F26C-47B5-A0C5-56F6D3556746}" dt="2023-03-24T12:41:43.176" v="0"/>
          <pc:sldLayoutMkLst>
            <pc:docMk/>
            <pc:sldMasterMk cId="485532110" sldId="2147483708"/>
            <pc:sldLayoutMk cId="1363259785" sldId="2147483714"/>
          </pc:sldLayoutMkLst>
        </pc:sldLayoutChg>
        <pc:sldLayoutChg chg="add">
          <pc:chgData name="Realfsen, Vibeke Kristensen" userId="S::vibrea@ihelse.net::94b46ba9-df15-4d3d-b4b5-825b3b406f75" providerId="AD" clId="Web-{A7484914-F26C-47B5-A0C5-56F6D3556746}" dt="2023-03-24T12:41:43.176" v="0"/>
          <pc:sldLayoutMkLst>
            <pc:docMk/>
            <pc:sldMasterMk cId="485532110" sldId="2147483708"/>
            <pc:sldLayoutMk cId="82170617" sldId="2147483715"/>
          </pc:sldLayoutMkLst>
        </pc:sldLayoutChg>
        <pc:sldLayoutChg chg="add">
          <pc:chgData name="Realfsen, Vibeke Kristensen" userId="S::vibrea@ihelse.net::94b46ba9-df15-4d3d-b4b5-825b3b406f75" providerId="AD" clId="Web-{A7484914-F26C-47B5-A0C5-56F6D3556746}" dt="2023-03-24T12:41:43.176" v="0"/>
          <pc:sldLayoutMkLst>
            <pc:docMk/>
            <pc:sldMasterMk cId="485532110" sldId="2147483708"/>
            <pc:sldLayoutMk cId="826849347" sldId="2147483716"/>
          </pc:sldLayoutMkLst>
        </pc:sldLayoutChg>
        <pc:sldLayoutChg chg="add">
          <pc:chgData name="Realfsen, Vibeke Kristensen" userId="S::vibrea@ihelse.net::94b46ba9-df15-4d3d-b4b5-825b3b406f75" providerId="AD" clId="Web-{A7484914-F26C-47B5-A0C5-56F6D3556746}" dt="2023-03-24T12:41:43.176" v="0"/>
          <pc:sldLayoutMkLst>
            <pc:docMk/>
            <pc:sldMasterMk cId="485532110" sldId="2147483708"/>
            <pc:sldLayoutMk cId="3291399914" sldId="2147483717"/>
          </pc:sldLayoutMkLst>
        </pc:sldLayoutChg>
        <pc:sldLayoutChg chg="add">
          <pc:chgData name="Realfsen, Vibeke Kristensen" userId="S::vibrea@ihelse.net::94b46ba9-df15-4d3d-b4b5-825b3b406f75" providerId="AD" clId="Web-{A7484914-F26C-47B5-A0C5-56F6D3556746}" dt="2023-03-24T12:41:43.176" v="0"/>
          <pc:sldLayoutMkLst>
            <pc:docMk/>
            <pc:sldMasterMk cId="485532110" sldId="2147483708"/>
            <pc:sldLayoutMk cId="489324898" sldId="2147483718"/>
          </pc:sldLayoutMkLst>
        </pc:sldLayoutChg>
        <pc:sldLayoutChg chg="add">
          <pc:chgData name="Realfsen, Vibeke Kristensen" userId="S::vibrea@ihelse.net::94b46ba9-df15-4d3d-b4b5-825b3b406f75" providerId="AD" clId="Web-{A7484914-F26C-47B5-A0C5-56F6D3556746}" dt="2023-03-24T12:41:43.176" v="0"/>
          <pc:sldLayoutMkLst>
            <pc:docMk/>
            <pc:sldMasterMk cId="485532110" sldId="2147483708"/>
            <pc:sldLayoutMk cId="4281270229" sldId="2147483719"/>
          </pc:sldLayoutMkLst>
        </pc:sldLayoutChg>
      </pc:sldMasterChg>
      <pc:sldMasterChg chg="addSp delSp replId modSldLayout">
        <pc:chgData name="Realfsen, Vibeke Kristensen" userId="S::vibrea@ihelse.net::94b46ba9-df15-4d3d-b4b5-825b3b406f75" providerId="AD" clId="Web-{A7484914-F26C-47B5-A0C5-56F6D3556746}" dt="2023-03-24T12:42:06.567" v="62" actId="33475"/>
        <pc:sldMasterMkLst>
          <pc:docMk/>
          <pc:sldMasterMk cId="2649319511" sldId="2147483720"/>
        </pc:sldMasterMkLst>
        <pc:spChg chg="add del">
          <ac:chgData name="Realfsen, Vibeke Kristensen" userId="S::vibrea@ihelse.net::94b46ba9-df15-4d3d-b4b5-825b3b406f75" providerId="AD" clId="Web-{A7484914-F26C-47B5-A0C5-56F6D3556746}" dt="2023-03-24T12:42:06.567" v="62" actId="33475"/>
          <ac:spMkLst>
            <pc:docMk/>
            <pc:sldMasterMk cId="2649319511" sldId="2147483720"/>
            <ac:spMk id="8" creationId="{B80D3B59-A9DC-0D42-7712-90BA6EE121E8}"/>
          </ac:spMkLst>
        </pc:spChg>
        <pc:sldLayoutChg chg="replId">
          <pc:chgData name="Realfsen, Vibeke Kristensen" userId="S::vibrea@ihelse.net::94b46ba9-df15-4d3d-b4b5-825b3b406f75" providerId="AD" clId="Web-{A7484914-F26C-47B5-A0C5-56F6D3556746}" dt="2023-03-24T12:41:44.692" v="8"/>
          <pc:sldLayoutMkLst>
            <pc:docMk/>
            <pc:sldMasterMk cId="2649319511" sldId="2147483720"/>
            <pc:sldLayoutMk cId="1137542638" sldId="2147483721"/>
          </pc:sldLayoutMkLst>
        </pc:sldLayoutChg>
        <pc:sldLayoutChg chg="replId">
          <pc:chgData name="Realfsen, Vibeke Kristensen" userId="S::vibrea@ihelse.net::94b46ba9-df15-4d3d-b4b5-825b3b406f75" providerId="AD" clId="Web-{A7484914-F26C-47B5-A0C5-56F6D3556746}" dt="2023-03-24T12:41:44.692" v="8"/>
          <pc:sldLayoutMkLst>
            <pc:docMk/>
            <pc:sldMasterMk cId="2649319511" sldId="2147483720"/>
            <pc:sldLayoutMk cId="3074127366" sldId="2147483722"/>
          </pc:sldLayoutMkLst>
        </pc:sldLayoutChg>
        <pc:sldLayoutChg chg="replId">
          <pc:chgData name="Realfsen, Vibeke Kristensen" userId="S::vibrea@ihelse.net::94b46ba9-df15-4d3d-b4b5-825b3b406f75" providerId="AD" clId="Web-{A7484914-F26C-47B5-A0C5-56F6D3556746}" dt="2023-03-24T12:41:44.692" v="8"/>
          <pc:sldLayoutMkLst>
            <pc:docMk/>
            <pc:sldMasterMk cId="2649319511" sldId="2147483720"/>
            <pc:sldLayoutMk cId="2697081350" sldId="2147483723"/>
          </pc:sldLayoutMkLst>
        </pc:sldLayoutChg>
        <pc:sldLayoutChg chg="replId">
          <pc:chgData name="Realfsen, Vibeke Kristensen" userId="S::vibrea@ihelse.net::94b46ba9-df15-4d3d-b4b5-825b3b406f75" providerId="AD" clId="Web-{A7484914-F26C-47B5-A0C5-56F6D3556746}" dt="2023-03-24T12:41:44.692" v="8"/>
          <pc:sldLayoutMkLst>
            <pc:docMk/>
            <pc:sldMasterMk cId="2649319511" sldId="2147483720"/>
            <pc:sldLayoutMk cId="2764821704" sldId="2147483724"/>
          </pc:sldLayoutMkLst>
        </pc:sldLayoutChg>
        <pc:sldLayoutChg chg="replId">
          <pc:chgData name="Realfsen, Vibeke Kristensen" userId="S::vibrea@ihelse.net::94b46ba9-df15-4d3d-b4b5-825b3b406f75" providerId="AD" clId="Web-{A7484914-F26C-47B5-A0C5-56F6D3556746}" dt="2023-03-24T12:41:44.692" v="8"/>
          <pc:sldLayoutMkLst>
            <pc:docMk/>
            <pc:sldMasterMk cId="2649319511" sldId="2147483720"/>
            <pc:sldLayoutMk cId="4043207736" sldId="2147483725"/>
          </pc:sldLayoutMkLst>
        </pc:sldLayoutChg>
        <pc:sldLayoutChg chg="replId">
          <pc:chgData name="Realfsen, Vibeke Kristensen" userId="S::vibrea@ihelse.net::94b46ba9-df15-4d3d-b4b5-825b3b406f75" providerId="AD" clId="Web-{A7484914-F26C-47B5-A0C5-56F6D3556746}" dt="2023-03-24T12:41:44.692" v="8"/>
          <pc:sldLayoutMkLst>
            <pc:docMk/>
            <pc:sldMasterMk cId="2649319511" sldId="2147483720"/>
            <pc:sldLayoutMk cId="3347560075" sldId="2147483726"/>
          </pc:sldLayoutMkLst>
        </pc:sldLayoutChg>
        <pc:sldLayoutChg chg="replId">
          <pc:chgData name="Realfsen, Vibeke Kristensen" userId="S::vibrea@ihelse.net::94b46ba9-df15-4d3d-b4b5-825b3b406f75" providerId="AD" clId="Web-{A7484914-F26C-47B5-A0C5-56F6D3556746}" dt="2023-03-24T12:41:44.692" v="8"/>
          <pc:sldLayoutMkLst>
            <pc:docMk/>
            <pc:sldMasterMk cId="2649319511" sldId="2147483720"/>
            <pc:sldLayoutMk cId="1086863534" sldId="2147483727"/>
          </pc:sldLayoutMkLst>
        </pc:sldLayoutChg>
        <pc:sldLayoutChg chg="replId">
          <pc:chgData name="Realfsen, Vibeke Kristensen" userId="S::vibrea@ihelse.net::94b46ba9-df15-4d3d-b4b5-825b3b406f75" providerId="AD" clId="Web-{A7484914-F26C-47B5-A0C5-56F6D3556746}" dt="2023-03-24T12:41:44.692" v="8"/>
          <pc:sldLayoutMkLst>
            <pc:docMk/>
            <pc:sldMasterMk cId="2649319511" sldId="2147483720"/>
            <pc:sldLayoutMk cId="1635284649" sldId="2147483728"/>
          </pc:sldLayoutMkLst>
        </pc:sldLayoutChg>
        <pc:sldLayoutChg chg="replId">
          <pc:chgData name="Realfsen, Vibeke Kristensen" userId="S::vibrea@ihelse.net::94b46ba9-df15-4d3d-b4b5-825b3b406f75" providerId="AD" clId="Web-{A7484914-F26C-47B5-A0C5-56F6D3556746}" dt="2023-03-24T12:41:44.692" v="8"/>
          <pc:sldLayoutMkLst>
            <pc:docMk/>
            <pc:sldMasterMk cId="2649319511" sldId="2147483720"/>
            <pc:sldLayoutMk cId="4132015190" sldId="2147483729"/>
          </pc:sldLayoutMkLst>
        </pc:sldLayoutChg>
        <pc:sldLayoutChg chg="replId">
          <pc:chgData name="Realfsen, Vibeke Kristensen" userId="S::vibrea@ihelse.net::94b46ba9-df15-4d3d-b4b5-825b3b406f75" providerId="AD" clId="Web-{A7484914-F26C-47B5-A0C5-56F6D3556746}" dt="2023-03-24T12:41:44.692" v="8"/>
          <pc:sldLayoutMkLst>
            <pc:docMk/>
            <pc:sldMasterMk cId="2649319511" sldId="2147483720"/>
            <pc:sldLayoutMk cId="2170980588" sldId="2147483730"/>
          </pc:sldLayoutMkLst>
        </pc:sldLayoutChg>
        <pc:sldLayoutChg chg="replId">
          <pc:chgData name="Realfsen, Vibeke Kristensen" userId="S::vibrea@ihelse.net::94b46ba9-df15-4d3d-b4b5-825b3b406f75" providerId="AD" clId="Web-{A7484914-F26C-47B5-A0C5-56F6D3556746}" dt="2023-03-24T12:41:44.692" v="8"/>
          <pc:sldLayoutMkLst>
            <pc:docMk/>
            <pc:sldMasterMk cId="2649319511" sldId="2147483720"/>
            <pc:sldLayoutMk cId="557333919" sldId="2147483731"/>
          </pc:sldLayoutMkLst>
        </pc:sldLayout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00972CB-6970-4A41-83B8-B3CC0F2FF61A}" type="doc">
      <dgm:prSet loTypeId="urn:microsoft.com/office/officeart/2005/8/layout/pyramid4" loCatId="pyramid" qsTypeId="urn:microsoft.com/office/officeart/2005/8/quickstyle/3d2#4" qsCatId="3D" csTypeId="urn:microsoft.com/office/officeart/2005/8/colors/accent1_4" csCatId="accent1" phldr="1"/>
      <dgm:spPr/>
      <dgm:t>
        <a:bodyPr/>
        <a:lstStyle/>
        <a:p>
          <a:endParaRPr lang="nb-NO"/>
        </a:p>
      </dgm:t>
    </dgm:pt>
    <dgm:pt modelId="{AF269F60-E160-4728-9073-F41D7A61D759}">
      <dgm:prSet phldrT="[Tekst]" custT="1"/>
      <dgm:spPr>
        <a:xfrm>
          <a:off x="2048827" y="0"/>
          <a:ext cx="1663065" cy="1663065"/>
        </a:xfrm>
        <a:prstGeom prst="triangle">
          <a:avLst/>
        </a:prstGeom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r>
            <a:rPr lang="nb-NO" sz="1600" b="1">
              <a:latin typeface="Verdana" panose="020B0604030504040204" pitchFamily="34" charset="0"/>
              <a:ea typeface="Verdana" panose="020B0604030504040204" pitchFamily="34" charset="0"/>
              <a:cs typeface="+mn-cs"/>
            </a:rPr>
            <a:t>Ferdigheter</a:t>
          </a:r>
          <a:endParaRPr lang="nb-NO" sz="1600" b="1" dirty="0">
            <a:latin typeface="Verdana" panose="020B0604030504040204" pitchFamily="34" charset="0"/>
            <a:ea typeface="Verdana" panose="020B0604030504040204" pitchFamily="34" charset="0"/>
            <a:cs typeface="+mn-cs"/>
          </a:endParaRPr>
        </a:p>
      </dgm:t>
    </dgm:pt>
    <dgm:pt modelId="{04C9C98B-9F2F-4F12-B907-D7F996F4B163}" type="parTrans" cxnId="{0A1E32FB-E907-4E58-806E-467D9BD35CA4}">
      <dgm:prSet/>
      <dgm:spPr/>
      <dgm:t>
        <a:bodyPr/>
        <a:lstStyle/>
        <a:p>
          <a:endParaRPr lang="nb-NO" sz="1600"/>
        </a:p>
      </dgm:t>
    </dgm:pt>
    <dgm:pt modelId="{F0130CA0-4057-4A79-A63C-63A9E4D529DD}" type="sibTrans" cxnId="{0A1E32FB-E907-4E58-806E-467D9BD35CA4}">
      <dgm:prSet/>
      <dgm:spPr/>
      <dgm:t>
        <a:bodyPr/>
        <a:lstStyle/>
        <a:p>
          <a:endParaRPr lang="nb-NO" sz="1600"/>
        </a:p>
      </dgm:t>
    </dgm:pt>
    <dgm:pt modelId="{D633C7F5-F689-4796-BD09-EE047332825C}">
      <dgm:prSet phldrT="[Tekst]" custT="1"/>
      <dgm:spPr>
        <a:xfrm>
          <a:off x="1217295" y="1663065"/>
          <a:ext cx="1663065" cy="1663065"/>
        </a:xfrm>
        <a:prstGeom prst="triangle">
          <a:avLst/>
        </a:prstGeom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r>
            <a:rPr lang="nb-NO" sz="1600" b="1">
              <a:latin typeface="Verdana" panose="020B0604030504040204" pitchFamily="34" charset="0"/>
              <a:ea typeface="Verdana" panose="020B0604030504040204" pitchFamily="34" charset="0"/>
              <a:cs typeface="+mn-cs"/>
            </a:rPr>
            <a:t>Kunnskap</a:t>
          </a:r>
          <a:endParaRPr lang="nb-NO" sz="1600" b="1" dirty="0">
            <a:latin typeface="Verdana" panose="020B0604030504040204" pitchFamily="34" charset="0"/>
            <a:ea typeface="Verdana" panose="020B0604030504040204" pitchFamily="34" charset="0"/>
            <a:cs typeface="+mn-cs"/>
          </a:endParaRPr>
        </a:p>
      </dgm:t>
    </dgm:pt>
    <dgm:pt modelId="{0EDD08BD-A32E-4AFA-A5C8-1DEB25F4B7D8}" type="parTrans" cxnId="{95A47A06-8940-4133-8909-CF2B8687266B}">
      <dgm:prSet/>
      <dgm:spPr/>
      <dgm:t>
        <a:bodyPr/>
        <a:lstStyle/>
        <a:p>
          <a:endParaRPr lang="nb-NO" sz="1600"/>
        </a:p>
      </dgm:t>
    </dgm:pt>
    <dgm:pt modelId="{947C0AE8-5798-4655-85C1-B5F68ACD9CC5}" type="sibTrans" cxnId="{95A47A06-8940-4133-8909-CF2B8687266B}">
      <dgm:prSet/>
      <dgm:spPr/>
      <dgm:t>
        <a:bodyPr/>
        <a:lstStyle/>
        <a:p>
          <a:endParaRPr lang="nb-NO" sz="1600"/>
        </a:p>
      </dgm:t>
    </dgm:pt>
    <dgm:pt modelId="{F589D223-9397-4DD0-AEF6-E86B2C6803FF}">
      <dgm:prSet phldrT="[Tekst]" custT="1"/>
      <dgm:spPr>
        <a:xfrm rot="10800000">
          <a:off x="2048827" y="1663065"/>
          <a:ext cx="1663065" cy="1663065"/>
        </a:xfrm>
        <a:prstGeom prst="triangle">
          <a:avLst/>
        </a:prstGeom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r>
            <a:rPr lang="nb-NO" sz="1600" b="1" dirty="0">
              <a:latin typeface="Verdana" panose="020B0604030504040204" pitchFamily="34" charset="0"/>
              <a:ea typeface="Verdana" panose="020B0604030504040204" pitchFamily="34" charset="0"/>
              <a:cs typeface="+mn-cs"/>
            </a:rPr>
            <a:t>Evner</a:t>
          </a:r>
        </a:p>
      </dgm:t>
    </dgm:pt>
    <dgm:pt modelId="{939DDF4A-B483-4E45-833F-AFB256277B90}" type="parTrans" cxnId="{9F5B3851-8C52-4787-8A3B-AC5F6A860256}">
      <dgm:prSet/>
      <dgm:spPr/>
      <dgm:t>
        <a:bodyPr/>
        <a:lstStyle/>
        <a:p>
          <a:endParaRPr lang="nb-NO" sz="1600"/>
        </a:p>
      </dgm:t>
    </dgm:pt>
    <dgm:pt modelId="{3D1469DF-5B0F-4EA0-B8A0-7914DEBD65D8}" type="sibTrans" cxnId="{9F5B3851-8C52-4787-8A3B-AC5F6A860256}">
      <dgm:prSet/>
      <dgm:spPr/>
      <dgm:t>
        <a:bodyPr/>
        <a:lstStyle/>
        <a:p>
          <a:endParaRPr lang="nb-NO" sz="1600"/>
        </a:p>
      </dgm:t>
    </dgm:pt>
    <dgm:pt modelId="{579C7CA2-404F-4F99-885A-971899FB8711}">
      <dgm:prSet phldrT="[Tekst]" custT="1"/>
      <dgm:spPr>
        <a:xfrm>
          <a:off x="2880360" y="1663065"/>
          <a:ext cx="1663065" cy="1663065"/>
        </a:xfrm>
        <a:prstGeom prst="triangle">
          <a:avLst/>
        </a:prstGeom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r>
            <a:rPr lang="nb-NO" sz="1600" b="1">
              <a:latin typeface="Verdana" panose="020B0604030504040204" pitchFamily="34" charset="0"/>
              <a:ea typeface="Verdana" panose="020B0604030504040204" pitchFamily="34" charset="0"/>
              <a:cs typeface="+mn-cs"/>
            </a:rPr>
            <a:t>Holdninger</a:t>
          </a:r>
          <a:endParaRPr lang="nb-NO" sz="1600" b="1" dirty="0">
            <a:latin typeface="Verdana" panose="020B0604030504040204" pitchFamily="34" charset="0"/>
            <a:ea typeface="Verdana" panose="020B0604030504040204" pitchFamily="34" charset="0"/>
            <a:cs typeface="+mn-cs"/>
          </a:endParaRPr>
        </a:p>
      </dgm:t>
    </dgm:pt>
    <dgm:pt modelId="{94C56F4A-5972-474B-B5A0-3EBB46272CBA}" type="parTrans" cxnId="{B3D8473F-8182-4F8A-96FF-1209F5F29E12}">
      <dgm:prSet/>
      <dgm:spPr/>
      <dgm:t>
        <a:bodyPr/>
        <a:lstStyle/>
        <a:p>
          <a:endParaRPr lang="nb-NO" sz="1600"/>
        </a:p>
      </dgm:t>
    </dgm:pt>
    <dgm:pt modelId="{E082F1E0-E3AA-4C56-AEEB-AA95F6294900}" type="sibTrans" cxnId="{B3D8473F-8182-4F8A-96FF-1209F5F29E12}">
      <dgm:prSet/>
      <dgm:spPr/>
      <dgm:t>
        <a:bodyPr/>
        <a:lstStyle/>
        <a:p>
          <a:endParaRPr lang="nb-NO" sz="1600"/>
        </a:p>
      </dgm:t>
    </dgm:pt>
    <dgm:pt modelId="{1345DEDD-5289-4671-AFED-02D54477FDAE}" type="pres">
      <dgm:prSet presAssocID="{900972CB-6970-4A41-83B8-B3CC0F2FF61A}" presName="compositeShape" presStyleCnt="0">
        <dgm:presLayoutVars>
          <dgm:chMax val="9"/>
          <dgm:dir/>
          <dgm:resizeHandles val="exact"/>
        </dgm:presLayoutVars>
      </dgm:prSet>
      <dgm:spPr/>
    </dgm:pt>
    <dgm:pt modelId="{4244603D-1950-4F3A-9581-3F22337797B6}" type="pres">
      <dgm:prSet presAssocID="{900972CB-6970-4A41-83B8-B3CC0F2FF61A}" presName="triangle1" presStyleLbl="node1" presStyleIdx="0" presStyleCnt="4">
        <dgm:presLayoutVars>
          <dgm:bulletEnabled val="1"/>
        </dgm:presLayoutVars>
      </dgm:prSet>
      <dgm:spPr/>
    </dgm:pt>
    <dgm:pt modelId="{6D151620-32A4-4A54-AE70-3C0DA337B213}" type="pres">
      <dgm:prSet presAssocID="{900972CB-6970-4A41-83B8-B3CC0F2FF61A}" presName="triangle2" presStyleLbl="node1" presStyleIdx="1" presStyleCnt="4">
        <dgm:presLayoutVars>
          <dgm:bulletEnabled val="1"/>
        </dgm:presLayoutVars>
      </dgm:prSet>
      <dgm:spPr/>
    </dgm:pt>
    <dgm:pt modelId="{1FCE396E-68AD-4BEF-B27C-58C040701E95}" type="pres">
      <dgm:prSet presAssocID="{900972CB-6970-4A41-83B8-B3CC0F2FF61A}" presName="triangle3" presStyleLbl="node1" presStyleIdx="2" presStyleCnt="4">
        <dgm:presLayoutVars>
          <dgm:bulletEnabled val="1"/>
        </dgm:presLayoutVars>
      </dgm:prSet>
      <dgm:spPr/>
    </dgm:pt>
    <dgm:pt modelId="{E278CD32-6011-45D2-A298-FD3ED953FA5F}" type="pres">
      <dgm:prSet presAssocID="{900972CB-6970-4A41-83B8-B3CC0F2FF61A}" presName="triangle4" presStyleLbl="node1" presStyleIdx="3" presStyleCnt="4">
        <dgm:presLayoutVars>
          <dgm:bulletEnabled val="1"/>
        </dgm:presLayoutVars>
      </dgm:prSet>
      <dgm:spPr/>
    </dgm:pt>
  </dgm:ptLst>
  <dgm:cxnLst>
    <dgm:cxn modelId="{95A47A06-8940-4133-8909-CF2B8687266B}" srcId="{900972CB-6970-4A41-83B8-B3CC0F2FF61A}" destId="{D633C7F5-F689-4796-BD09-EE047332825C}" srcOrd="1" destOrd="0" parTransId="{0EDD08BD-A32E-4AFA-A5C8-1DEB25F4B7D8}" sibTransId="{947C0AE8-5798-4655-85C1-B5F68ACD9CC5}"/>
    <dgm:cxn modelId="{CE2FBC2A-F0A3-436A-BE0A-C8AD2EEC2D5F}" type="presOf" srcId="{F589D223-9397-4DD0-AEF6-E86B2C6803FF}" destId="{1FCE396E-68AD-4BEF-B27C-58C040701E95}" srcOrd="0" destOrd="0" presId="urn:microsoft.com/office/officeart/2005/8/layout/pyramid4"/>
    <dgm:cxn modelId="{B3D8473F-8182-4F8A-96FF-1209F5F29E12}" srcId="{900972CB-6970-4A41-83B8-B3CC0F2FF61A}" destId="{579C7CA2-404F-4F99-885A-971899FB8711}" srcOrd="3" destOrd="0" parTransId="{94C56F4A-5972-474B-B5A0-3EBB46272CBA}" sibTransId="{E082F1E0-E3AA-4C56-AEEB-AA95F6294900}"/>
    <dgm:cxn modelId="{2229AB5F-B7B4-497C-AF43-6BFB07CDA105}" type="presOf" srcId="{900972CB-6970-4A41-83B8-B3CC0F2FF61A}" destId="{1345DEDD-5289-4671-AFED-02D54477FDAE}" srcOrd="0" destOrd="0" presId="urn:microsoft.com/office/officeart/2005/8/layout/pyramid4"/>
    <dgm:cxn modelId="{9F5B3851-8C52-4787-8A3B-AC5F6A860256}" srcId="{900972CB-6970-4A41-83B8-B3CC0F2FF61A}" destId="{F589D223-9397-4DD0-AEF6-E86B2C6803FF}" srcOrd="2" destOrd="0" parTransId="{939DDF4A-B483-4E45-833F-AFB256277B90}" sibTransId="{3D1469DF-5B0F-4EA0-B8A0-7914DEBD65D8}"/>
    <dgm:cxn modelId="{258A9275-AA0A-4478-82AB-A76B14198921}" type="presOf" srcId="{579C7CA2-404F-4F99-885A-971899FB8711}" destId="{E278CD32-6011-45D2-A298-FD3ED953FA5F}" srcOrd="0" destOrd="0" presId="urn:microsoft.com/office/officeart/2005/8/layout/pyramid4"/>
    <dgm:cxn modelId="{A546FC84-ED17-448A-8831-BF5136A3E179}" type="presOf" srcId="{AF269F60-E160-4728-9073-F41D7A61D759}" destId="{4244603D-1950-4F3A-9581-3F22337797B6}" srcOrd="0" destOrd="0" presId="urn:microsoft.com/office/officeart/2005/8/layout/pyramid4"/>
    <dgm:cxn modelId="{E069EFB4-9747-46A8-9625-4227A20F4897}" type="presOf" srcId="{D633C7F5-F689-4796-BD09-EE047332825C}" destId="{6D151620-32A4-4A54-AE70-3C0DA337B213}" srcOrd="0" destOrd="0" presId="urn:microsoft.com/office/officeart/2005/8/layout/pyramid4"/>
    <dgm:cxn modelId="{0A1E32FB-E907-4E58-806E-467D9BD35CA4}" srcId="{900972CB-6970-4A41-83B8-B3CC0F2FF61A}" destId="{AF269F60-E160-4728-9073-F41D7A61D759}" srcOrd="0" destOrd="0" parTransId="{04C9C98B-9F2F-4F12-B907-D7F996F4B163}" sibTransId="{F0130CA0-4057-4A79-A63C-63A9E4D529DD}"/>
    <dgm:cxn modelId="{113E228A-3323-43CA-82D7-A32DEF362E28}" type="presParOf" srcId="{1345DEDD-5289-4671-AFED-02D54477FDAE}" destId="{4244603D-1950-4F3A-9581-3F22337797B6}" srcOrd="0" destOrd="0" presId="urn:microsoft.com/office/officeart/2005/8/layout/pyramid4"/>
    <dgm:cxn modelId="{67DA691D-0A58-489C-AF4E-BBBE26E312E2}" type="presParOf" srcId="{1345DEDD-5289-4671-AFED-02D54477FDAE}" destId="{6D151620-32A4-4A54-AE70-3C0DA337B213}" srcOrd="1" destOrd="0" presId="urn:microsoft.com/office/officeart/2005/8/layout/pyramid4"/>
    <dgm:cxn modelId="{89342EAD-3025-4911-939E-9DB510F81E4D}" type="presParOf" srcId="{1345DEDD-5289-4671-AFED-02D54477FDAE}" destId="{1FCE396E-68AD-4BEF-B27C-58C040701E95}" srcOrd="2" destOrd="0" presId="urn:microsoft.com/office/officeart/2005/8/layout/pyramid4"/>
    <dgm:cxn modelId="{2CB12B2D-0052-4CF1-ABA6-3BBC1D1CCB2D}" type="presParOf" srcId="{1345DEDD-5289-4671-AFED-02D54477FDAE}" destId="{E278CD32-6011-45D2-A298-FD3ED953FA5F}" srcOrd="3" destOrd="0" presId="urn:microsoft.com/office/officeart/2005/8/layout/pyramid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4E37E28-B343-4628-A001-07978FD2AFAC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CB45006-D12F-4E39-AF5A-7E8CEE55026D}">
      <dgm:prSet/>
      <dgm:spPr/>
      <dgm:t>
        <a:bodyPr/>
        <a:lstStyle/>
        <a:p>
          <a:r>
            <a:rPr lang="nb-NO" b="0" i="0" baseline="0" dirty="0"/>
            <a:t>Kjernen i kommunikasjonen består av?</a:t>
          </a:r>
          <a:endParaRPr lang="en-US" dirty="0"/>
        </a:p>
      </dgm:t>
    </dgm:pt>
    <dgm:pt modelId="{59BFF48A-A7E2-4280-BE18-8B79548B7AF3}" type="parTrans" cxnId="{20BFDEEF-293E-40B8-BAF8-61EA5B84445D}">
      <dgm:prSet/>
      <dgm:spPr/>
      <dgm:t>
        <a:bodyPr/>
        <a:lstStyle/>
        <a:p>
          <a:endParaRPr lang="en-US"/>
        </a:p>
      </dgm:t>
    </dgm:pt>
    <dgm:pt modelId="{FC5D433A-E77E-43D3-8B43-1BCDDC7CF9D3}" type="sibTrans" cxnId="{20BFDEEF-293E-40B8-BAF8-61EA5B84445D}">
      <dgm:prSet/>
      <dgm:spPr/>
      <dgm:t>
        <a:bodyPr/>
        <a:lstStyle/>
        <a:p>
          <a:endParaRPr lang="en-US"/>
        </a:p>
      </dgm:t>
    </dgm:pt>
    <dgm:pt modelId="{86ABAEB0-1BDD-454A-9EEE-EC92151D602D}">
      <dgm:prSet/>
      <dgm:spPr/>
      <dgm:t>
        <a:bodyPr/>
        <a:lstStyle/>
        <a:p>
          <a:r>
            <a:rPr lang="nb-NO" b="0" i="0" baseline="0" dirty="0"/>
            <a:t>De magiske ord…</a:t>
          </a:r>
          <a:endParaRPr lang="en-US" dirty="0"/>
        </a:p>
      </dgm:t>
    </dgm:pt>
    <dgm:pt modelId="{24CF03F7-526A-475F-8583-DB9DEF2EBF01}" type="parTrans" cxnId="{24C4384F-4695-414F-921C-29FA6672A08A}">
      <dgm:prSet/>
      <dgm:spPr/>
      <dgm:t>
        <a:bodyPr/>
        <a:lstStyle/>
        <a:p>
          <a:endParaRPr lang="en-US"/>
        </a:p>
      </dgm:t>
    </dgm:pt>
    <dgm:pt modelId="{691BC70B-A4BC-4DF5-BDF2-4D802112258F}" type="sibTrans" cxnId="{24C4384F-4695-414F-921C-29FA6672A08A}">
      <dgm:prSet/>
      <dgm:spPr/>
      <dgm:t>
        <a:bodyPr/>
        <a:lstStyle/>
        <a:p>
          <a:endParaRPr lang="en-US"/>
        </a:p>
      </dgm:t>
    </dgm:pt>
    <dgm:pt modelId="{C6EBF6D5-F511-4213-A45F-A01B614000B2}">
      <dgm:prSet phldr="0"/>
      <dgm:spPr/>
      <dgm:t>
        <a:bodyPr/>
        <a:lstStyle/>
        <a:p>
          <a:pPr rtl="0"/>
          <a:r>
            <a:rPr lang="nb-NO" b="1" dirty="0">
              <a:latin typeface="Calibri Light" panose="020F0302020204030204"/>
            </a:rPr>
            <a:t>…"</a:t>
          </a:r>
          <a:r>
            <a:rPr lang="nb-NO" b="1" i="1" dirty="0">
              <a:latin typeface="Calibri Light" panose="020F0302020204030204"/>
            </a:rPr>
            <a:t> Jeg skal hjelpe deg"</a:t>
          </a:r>
        </a:p>
      </dgm:t>
    </dgm:pt>
    <dgm:pt modelId="{8307D80E-3A6C-4D11-9100-98B34AD59F75}" type="parTrans" cxnId="{0B36E568-532C-4939-BE1C-8E4D262E1D7C}">
      <dgm:prSet/>
      <dgm:spPr/>
    </dgm:pt>
    <dgm:pt modelId="{614BF6AC-B6FB-46AA-90AE-DE12BFE8FDFD}" type="sibTrans" cxnId="{0B36E568-532C-4939-BE1C-8E4D262E1D7C}">
      <dgm:prSet/>
      <dgm:spPr/>
    </dgm:pt>
    <dgm:pt modelId="{026D3E5A-B0BA-4A9C-B5A5-5435BFD358DB}" type="pres">
      <dgm:prSet presAssocID="{34E37E28-B343-4628-A001-07978FD2AFAC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82B35395-BD81-411F-B739-BA09E321A494}" type="pres">
      <dgm:prSet presAssocID="{CCB45006-D12F-4E39-AF5A-7E8CEE55026D}" presName="hierRoot1" presStyleCnt="0"/>
      <dgm:spPr/>
    </dgm:pt>
    <dgm:pt modelId="{BC06A0C2-54D8-474F-A5EE-6935B7E5C685}" type="pres">
      <dgm:prSet presAssocID="{CCB45006-D12F-4E39-AF5A-7E8CEE55026D}" presName="composite" presStyleCnt="0"/>
      <dgm:spPr/>
    </dgm:pt>
    <dgm:pt modelId="{86126B36-A4A1-4217-B513-F9CA9000BCFC}" type="pres">
      <dgm:prSet presAssocID="{CCB45006-D12F-4E39-AF5A-7E8CEE55026D}" presName="background" presStyleLbl="node0" presStyleIdx="0" presStyleCnt="3"/>
      <dgm:spPr/>
    </dgm:pt>
    <dgm:pt modelId="{E9D77DFB-50C7-4572-BA23-C05D41E1519F}" type="pres">
      <dgm:prSet presAssocID="{CCB45006-D12F-4E39-AF5A-7E8CEE55026D}" presName="text" presStyleLbl="fgAcc0" presStyleIdx="0" presStyleCnt="3">
        <dgm:presLayoutVars>
          <dgm:chPref val="3"/>
        </dgm:presLayoutVars>
      </dgm:prSet>
      <dgm:spPr/>
    </dgm:pt>
    <dgm:pt modelId="{EA9439F3-F82B-4A75-A020-1CFC288FFEDC}" type="pres">
      <dgm:prSet presAssocID="{CCB45006-D12F-4E39-AF5A-7E8CEE55026D}" presName="hierChild2" presStyleCnt="0"/>
      <dgm:spPr/>
    </dgm:pt>
    <dgm:pt modelId="{359988D7-9429-43B9-91DF-EC8B8B3165C7}" type="pres">
      <dgm:prSet presAssocID="{86ABAEB0-1BDD-454A-9EEE-EC92151D602D}" presName="hierRoot1" presStyleCnt="0"/>
      <dgm:spPr/>
    </dgm:pt>
    <dgm:pt modelId="{06E3F1A1-254D-41F2-9DAB-8BD3E72DD501}" type="pres">
      <dgm:prSet presAssocID="{86ABAEB0-1BDD-454A-9EEE-EC92151D602D}" presName="composite" presStyleCnt="0"/>
      <dgm:spPr/>
    </dgm:pt>
    <dgm:pt modelId="{B659F256-F2CE-4217-80B0-AEEB2F018530}" type="pres">
      <dgm:prSet presAssocID="{86ABAEB0-1BDD-454A-9EEE-EC92151D602D}" presName="background" presStyleLbl="node0" presStyleIdx="1" presStyleCnt="3"/>
      <dgm:spPr/>
    </dgm:pt>
    <dgm:pt modelId="{90052ECF-88BC-44CD-B2E7-F49BA49B6A3B}" type="pres">
      <dgm:prSet presAssocID="{86ABAEB0-1BDD-454A-9EEE-EC92151D602D}" presName="text" presStyleLbl="fgAcc0" presStyleIdx="1" presStyleCnt="3">
        <dgm:presLayoutVars>
          <dgm:chPref val="3"/>
        </dgm:presLayoutVars>
      </dgm:prSet>
      <dgm:spPr/>
    </dgm:pt>
    <dgm:pt modelId="{6858DDF1-3F82-4C27-BC60-382253D4BD41}" type="pres">
      <dgm:prSet presAssocID="{86ABAEB0-1BDD-454A-9EEE-EC92151D602D}" presName="hierChild2" presStyleCnt="0"/>
      <dgm:spPr/>
    </dgm:pt>
    <dgm:pt modelId="{D2C45DD0-9335-441A-A0AE-A8E96A21C06E}" type="pres">
      <dgm:prSet presAssocID="{C6EBF6D5-F511-4213-A45F-A01B614000B2}" presName="hierRoot1" presStyleCnt="0"/>
      <dgm:spPr/>
    </dgm:pt>
    <dgm:pt modelId="{3389E616-3626-41AD-B5B6-7925076339EB}" type="pres">
      <dgm:prSet presAssocID="{C6EBF6D5-F511-4213-A45F-A01B614000B2}" presName="composite" presStyleCnt="0"/>
      <dgm:spPr/>
    </dgm:pt>
    <dgm:pt modelId="{8B65514A-61E4-4A26-B844-DFC61110A505}" type="pres">
      <dgm:prSet presAssocID="{C6EBF6D5-F511-4213-A45F-A01B614000B2}" presName="background" presStyleLbl="node0" presStyleIdx="2" presStyleCnt="3"/>
      <dgm:spPr/>
    </dgm:pt>
    <dgm:pt modelId="{B1F0DD3D-290A-4EE6-8FC8-77F772ED19EA}" type="pres">
      <dgm:prSet presAssocID="{C6EBF6D5-F511-4213-A45F-A01B614000B2}" presName="text" presStyleLbl="fgAcc0" presStyleIdx="2" presStyleCnt="3">
        <dgm:presLayoutVars>
          <dgm:chPref val="3"/>
        </dgm:presLayoutVars>
      </dgm:prSet>
      <dgm:spPr/>
    </dgm:pt>
    <dgm:pt modelId="{779193C1-DCF1-44C9-B01C-14F0440B38FB}" type="pres">
      <dgm:prSet presAssocID="{C6EBF6D5-F511-4213-A45F-A01B614000B2}" presName="hierChild2" presStyleCnt="0"/>
      <dgm:spPr/>
    </dgm:pt>
  </dgm:ptLst>
  <dgm:cxnLst>
    <dgm:cxn modelId="{FFFCCE3D-4C91-433C-8CF0-92912BEAC31C}" type="presOf" srcId="{86ABAEB0-1BDD-454A-9EEE-EC92151D602D}" destId="{90052ECF-88BC-44CD-B2E7-F49BA49B6A3B}" srcOrd="0" destOrd="0" presId="urn:microsoft.com/office/officeart/2005/8/layout/hierarchy1"/>
    <dgm:cxn modelId="{31937366-1130-4E92-AB07-3C9DD7DDD10B}" type="presOf" srcId="{34E37E28-B343-4628-A001-07978FD2AFAC}" destId="{026D3E5A-B0BA-4A9C-B5A5-5435BFD358DB}" srcOrd="0" destOrd="0" presId="urn:microsoft.com/office/officeart/2005/8/layout/hierarchy1"/>
    <dgm:cxn modelId="{0B36E568-532C-4939-BE1C-8E4D262E1D7C}" srcId="{34E37E28-B343-4628-A001-07978FD2AFAC}" destId="{C6EBF6D5-F511-4213-A45F-A01B614000B2}" srcOrd="2" destOrd="0" parTransId="{8307D80E-3A6C-4D11-9100-98B34AD59F75}" sibTransId="{614BF6AC-B6FB-46AA-90AE-DE12BFE8FDFD}"/>
    <dgm:cxn modelId="{24C4384F-4695-414F-921C-29FA6672A08A}" srcId="{34E37E28-B343-4628-A001-07978FD2AFAC}" destId="{86ABAEB0-1BDD-454A-9EEE-EC92151D602D}" srcOrd="1" destOrd="0" parTransId="{24CF03F7-526A-475F-8583-DB9DEF2EBF01}" sibTransId="{691BC70B-A4BC-4DF5-BDF2-4D802112258F}"/>
    <dgm:cxn modelId="{BCE63787-7865-4914-B643-515F8723ED85}" type="presOf" srcId="{CCB45006-D12F-4E39-AF5A-7E8CEE55026D}" destId="{E9D77DFB-50C7-4572-BA23-C05D41E1519F}" srcOrd="0" destOrd="0" presId="urn:microsoft.com/office/officeart/2005/8/layout/hierarchy1"/>
    <dgm:cxn modelId="{1E4362E1-2CFE-4BF2-9167-6521EDCF03AD}" type="presOf" srcId="{C6EBF6D5-F511-4213-A45F-A01B614000B2}" destId="{B1F0DD3D-290A-4EE6-8FC8-77F772ED19EA}" srcOrd="0" destOrd="0" presId="urn:microsoft.com/office/officeart/2005/8/layout/hierarchy1"/>
    <dgm:cxn modelId="{20BFDEEF-293E-40B8-BAF8-61EA5B84445D}" srcId="{34E37E28-B343-4628-A001-07978FD2AFAC}" destId="{CCB45006-D12F-4E39-AF5A-7E8CEE55026D}" srcOrd="0" destOrd="0" parTransId="{59BFF48A-A7E2-4280-BE18-8B79548B7AF3}" sibTransId="{FC5D433A-E77E-43D3-8B43-1BCDDC7CF9D3}"/>
    <dgm:cxn modelId="{0DDF907D-6A72-4C6C-A78F-071A35323DEB}" type="presParOf" srcId="{026D3E5A-B0BA-4A9C-B5A5-5435BFD358DB}" destId="{82B35395-BD81-411F-B739-BA09E321A494}" srcOrd="0" destOrd="0" presId="urn:microsoft.com/office/officeart/2005/8/layout/hierarchy1"/>
    <dgm:cxn modelId="{3FB8EE2F-4E46-4952-BA0E-BFDF69F11E59}" type="presParOf" srcId="{82B35395-BD81-411F-B739-BA09E321A494}" destId="{BC06A0C2-54D8-474F-A5EE-6935B7E5C685}" srcOrd="0" destOrd="0" presId="urn:microsoft.com/office/officeart/2005/8/layout/hierarchy1"/>
    <dgm:cxn modelId="{019F8899-1ED1-4192-917B-B05F1528FC4B}" type="presParOf" srcId="{BC06A0C2-54D8-474F-A5EE-6935B7E5C685}" destId="{86126B36-A4A1-4217-B513-F9CA9000BCFC}" srcOrd="0" destOrd="0" presId="urn:microsoft.com/office/officeart/2005/8/layout/hierarchy1"/>
    <dgm:cxn modelId="{6A0CF4B9-7DE8-40B4-AA3F-1EEDC61DBE0E}" type="presParOf" srcId="{BC06A0C2-54D8-474F-A5EE-6935B7E5C685}" destId="{E9D77DFB-50C7-4572-BA23-C05D41E1519F}" srcOrd="1" destOrd="0" presId="urn:microsoft.com/office/officeart/2005/8/layout/hierarchy1"/>
    <dgm:cxn modelId="{430348B2-E2A8-46FD-8FBD-D888F6A4A64A}" type="presParOf" srcId="{82B35395-BD81-411F-B739-BA09E321A494}" destId="{EA9439F3-F82B-4A75-A020-1CFC288FFEDC}" srcOrd="1" destOrd="0" presId="urn:microsoft.com/office/officeart/2005/8/layout/hierarchy1"/>
    <dgm:cxn modelId="{D5509A30-9F95-4B79-8AAC-6C1D0F01F7C7}" type="presParOf" srcId="{026D3E5A-B0BA-4A9C-B5A5-5435BFD358DB}" destId="{359988D7-9429-43B9-91DF-EC8B8B3165C7}" srcOrd="1" destOrd="0" presId="urn:microsoft.com/office/officeart/2005/8/layout/hierarchy1"/>
    <dgm:cxn modelId="{1F20D86A-C9E8-4FFA-96F9-3D52FC5B2934}" type="presParOf" srcId="{359988D7-9429-43B9-91DF-EC8B8B3165C7}" destId="{06E3F1A1-254D-41F2-9DAB-8BD3E72DD501}" srcOrd="0" destOrd="0" presId="urn:microsoft.com/office/officeart/2005/8/layout/hierarchy1"/>
    <dgm:cxn modelId="{97DD6108-8619-42B7-86F6-1240FD8855F2}" type="presParOf" srcId="{06E3F1A1-254D-41F2-9DAB-8BD3E72DD501}" destId="{B659F256-F2CE-4217-80B0-AEEB2F018530}" srcOrd="0" destOrd="0" presId="urn:microsoft.com/office/officeart/2005/8/layout/hierarchy1"/>
    <dgm:cxn modelId="{37EAF7D9-AA92-44E7-B3DB-1835F9A9A355}" type="presParOf" srcId="{06E3F1A1-254D-41F2-9DAB-8BD3E72DD501}" destId="{90052ECF-88BC-44CD-B2E7-F49BA49B6A3B}" srcOrd="1" destOrd="0" presId="urn:microsoft.com/office/officeart/2005/8/layout/hierarchy1"/>
    <dgm:cxn modelId="{EE14E859-6073-473C-9E3D-6D943D6F338D}" type="presParOf" srcId="{359988D7-9429-43B9-91DF-EC8B8B3165C7}" destId="{6858DDF1-3F82-4C27-BC60-382253D4BD41}" srcOrd="1" destOrd="0" presId="urn:microsoft.com/office/officeart/2005/8/layout/hierarchy1"/>
    <dgm:cxn modelId="{99448D3A-ACEA-4442-A0A6-D2D8E1C929CA}" type="presParOf" srcId="{026D3E5A-B0BA-4A9C-B5A5-5435BFD358DB}" destId="{D2C45DD0-9335-441A-A0AE-A8E96A21C06E}" srcOrd="2" destOrd="0" presId="urn:microsoft.com/office/officeart/2005/8/layout/hierarchy1"/>
    <dgm:cxn modelId="{342DE031-4E4C-4326-9EDA-18E3CE805923}" type="presParOf" srcId="{D2C45DD0-9335-441A-A0AE-A8E96A21C06E}" destId="{3389E616-3626-41AD-B5B6-7925076339EB}" srcOrd="0" destOrd="0" presId="urn:microsoft.com/office/officeart/2005/8/layout/hierarchy1"/>
    <dgm:cxn modelId="{5484BF37-7EC6-4CB5-98A9-75BBEA20926E}" type="presParOf" srcId="{3389E616-3626-41AD-B5B6-7925076339EB}" destId="{8B65514A-61E4-4A26-B844-DFC61110A505}" srcOrd="0" destOrd="0" presId="urn:microsoft.com/office/officeart/2005/8/layout/hierarchy1"/>
    <dgm:cxn modelId="{8FA8DBBB-2565-4339-8C6D-179BD92099F5}" type="presParOf" srcId="{3389E616-3626-41AD-B5B6-7925076339EB}" destId="{B1F0DD3D-290A-4EE6-8FC8-77F772ED19EA}" srcOrd="1" destOrd="0" presId="urn:microsoft.com/office/officeart/2005/8/layout/hierarchy1"/>
    <dgm:cxn modelId="{BFC48993-9851-4ED9-9FEB-7F00E75C7F69}" type="presParOf" srcId="{D2C45DD0-9335-441A-A0AE-A8E96A21C06E}" destId="{779193C1-DCF1-44C9-B01C-14F0440B38FB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44603D-1950-4F3A-9581-3F22337797B6}">
      <dsp:nvSpPr>
        <dsp:cNvPr id="0" name=""/>
        <dsp:cNvSpPr/>
      </dsp:nvSpPr>
      <dsp:spPr>
        <a:xfrm>
          <a:off x="3037438" y="0"/>
          <a:ext cx="2911009" cy="2911009"/>
        </a:xfrm>
        <a:prstGeom prst="triangle">
          <a:avLst/>
        </a:prstGeom>
        <a:gradFill rotWithShape="0">
          <a:gsLst>
            <a:gs pos="0">
              <a:schemeClr val="accent1">
                <a:shade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600" b="1" kern="1200">
              <a:latin typeface="Verdana" panose="020B0604030504040204" pitchFamily="34" charset="0"/>
              <a:ea typeface="Verdana" panose="020B0604030504040204" pitchFamily="34" charset="0"/>
              <a:cs typeface="+mn-cs"/>
            </a:rPr>
            <a:t>Ferdigheter</a:t>
          </a:r>
          <a:endParaRPr lang="nb-NO" sz="1600" b="1" kern="1200" dirty="0">
            <a:latin typeface="Verdana" panose="020B0604030504040204" pitchFamily="34" charset="0"/>
            <a:ea typeface="Verdana" panose="020B0604030504040204" pitchFamily="34" charset="0"/>
            <a:cs typeface="+mn-cs"/>
          </a:endParaRPr>
        </a:p>
      </dsp:txBody>
      <dsp:txXfrm>
        <a:off x="3765190" y="1455505"/>
        <a:ext cx="1455505" cy="1455504"/>
      </dsp:txXfrm>
    </dsp:sp>
    <dsp:sp modelId="{6D151620-32A4-4A54-AE70-3C0DA337B213}">
      <dsp:nvSpPr>
        <dsp:cNvPr id="0" name=""/>
        <dsp:cNvSpPr/>
      </dsp:nvSpPr>
      <dsp:spPr>
        <a:xfrm>
          <a:off x="1581933" y="2911009"/>
          <a:ext cx="2911009" cy="2911009"/>
        </a:xfrm>
        <a:prstGeom prst="triangle">
          <a:avLst/>
        </a:prstGeom>
        <a:gradFill rotWithShape="0">
          <a:gsLst>
            <a:gs pos="0">
              <a:schemeClr val="accent1">
                <a:shade val="50000"/>
                <a:hueOff val="167129"/>
                <a:satOff val="4478"/>
                <a:lumOff val="1972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50000"/>
                <a:hueOff val="167129"/>
                <a:satOff val="4478"/>
                <a:lumOff val="1972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50000"/>
                <a:hueOff val="167129"/>
                <a:satOff val="4478"/>
                <a:lumOff val="1972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600" b="1" kern="1200">
              <a:latin typeface="Verdana" panose="020B0604030504040204" pitchFamily="34" charset="0"/>
              <a:ea typeface="Verdana" panose="020B0604030504040204" pitchFamily="34" charset="0"/>
              <a:cs typeface="+mn-cs"/>
            </a:rPr>
            <a:t>Kunnskap</a:t>
          </a:r>
          <a:endParaRPr lang="nb-NO" sz="1600" b="1" kern="1200" dirty="0">
            <a:latin typeface="Verdana" panose="020B0604030504040204" pitchFamily="34" charset="0"/>
            <a:ea typeface="Verdana" panose="020B0604030504040204" pitchFamily="34" charset="0"/>
            <a:cs typeface="+mn-cs"/>
          </a:endParaRPr>
        </a:p>
      </dsp:txBody>
      <dsp:txXfrm>
        <a:off x="2309685" y="4366514"/>
        <a:ext cx="1455505" cy="1455504"/>
      </dsp:txXfrm>
    </dsp:sp>
    <dsp:sp modelId="{1FCE396E-68AD-4BEF-B27C-58C040701E95}">
      <dsp:nvSpPr>
        <dsp:cNvPr id="0" name=""/>
        <dsp:cNvSpPr/>
      </dsp:nvSpPr>
      <dsp:spPr>
        <a:xfrm rot="10800000">
          <a:off x="3037438" y="2911009"/>
          <a:ext cx="2911009" cy="2911009"/>
        </a:xfrm>
        <a:prstGeom prst="triangle">
          <a:avLst/>
        </a:prstGeom>
        <a:gradFill rotWithShape="0">
          <a:gsLst>
            <a:gs pos="0">
              <a:schemeClr val="accent1">
                <a:shade val="50000"/>
                <a:hueOff val="334258"/>
                <a:satOff val="8955"/>
                <a:lumOff val="3945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50000"/>
                <a:hueOff val="334258"/>
                <a:satOff val="8955"/>
                <a:lumOff val="3945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50000"/>
                <a:hueOff val="334258"/>
                <a:satOff val="8955"/>
                <a:lumOff val="3945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600" b="1" kern="1200" dirty="0">
              <a:latin typeface="Verdana" panose="020B0604030504040204" pitchFamily="34" charset="0"/>
              <a:ea typeface="Verdana" panose="020B0604030504040204" pitchFamily="34" charset="0"/>
              <a:cs typeface="+mn-cs"/>
            </a:rPr>
            <a:t>Evner</a:t>
          </a:r>
        </a:p>
      </dsp:txBody>
      <dsp:txXfrm rot="10800000">
        <a:off x="3765190" y="2911009"/>
        <a:ext cx="1455505" cy="1455504"/>
      </dsp:txXfrm>
    </dsp:sp>
    <dsp:sp modelId="{E278CD32-6011-45D2-A298-FD3ED953FA5F}">
      <dsp:nvSpPr>
        <dsp:cNvPr id="0" name=""/>
        <dsp:cNvSpPr/>
      </dsp:nvSpPr>
      <dsp:spPr>
        <a:xfrm>
          <a:off x="4492943" y="2911009"/>
          <a:ext cx="2911009" cy="2911009"/>
        </a:xfrm>
        <a:prstGeom prst="triangle">
          <a:avLst/>
        </a:prstGeom>
        <a:gradFill rotWithShape="0">
          <a:gsLst>
            <a:gs pos="0">
              <a:schemeClr val="accent1">
                <a:shade val="50000"/>
                <a:hueOff val="167129"/>
                <a:satOff val="4478"/>
                <a:lumOff val="1972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50000"/>
                <a:hueOff val="167129"/>
                <a:satOff val="4478"/>
                <a:lumOff val="1972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50000"/>
                <a:hueOff val="167129"/>
                <a:satOff val="4478"/>
                <a:lumOff val="1972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600" b="1" kern="1200">
              <a:latin typeface="Verdana" panose="020B0604030504040204" pitchFamily="34" charset="0"/>
              <a:ea typeface="Verdana" panose="020B0604030504040204" pitchFamily="34" charset="0"/>
              <a:cs typeface="+mn-cs"/>
            </a:rPr>
            <a:t>Holdninger</a:t>
          </a:r>
          <a:endParaRPr lang="nb-NO" sz="1600" b="1" kern="1200" dirty="0">
            <a:latin typeface="Verdana" panose="020B0604030504040204" pitchFamily="34" charset="0"/>
            <a:ea typeface="Verdana" panose="020B0604030504040204" pitchFamily="34" charset="0"/>
            <a:cs typeface="+mn-cs"/>
          </a:endParaRPr>
        </a:p>
      </dsp:txBody>
      <dsp:txXfrm>
        <a:off x="5220695" y="4366514"/>
        <a:ext cx="1455505" cy="145550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126B36-A4A1-4217-B513-F9CA9000BCFC}">
      <dsp:nvSpPr>
        <dsp:cNvPr id="0" name=""/>
        <dsp:cNvSpPr/>
      </dsp:nvSpPr>
      <dsp:spPr>
        <a:xfrm>
          <a:off x="0" y="369757"/>
          <a:ext cx="2492464" cy="158271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9D77DFB-50C7-4572-BA23-C05D41E1519F}">
      <dsp:nvSpPr>
        <dsp:cNvPr id="0" name=""/>
        <dsp:cNvSpPr/>
      </dsp:nvSpPr>
      <dsp:spPr>
        <a:xfrm>
          <a:off x="276940" y="632850"/>
          <a:ext cx="2492464" cy="158271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300" b="0" i="0" kern="1200" baseline="0" dirty="0"/>
            <a:t>Kjernen i kommunikasjonen består av?</a:t>
          </a:r>
          <a:endParaRPr lang="en-US" sz="2300" kern="1200" dirty="0"/>
        </a:p>
      </dsp:txBody>
      <dsp:txXfrm>
        <a:off x="323296" y="679206"/>
        <a:ext cx="2399752" cy="1490002"/>
      </dsp:txXfrm>
    </dsp:sp>
    <dsp:sp modelId="{B659F256-F2CE-4217-80B0-AEEB2F018530}">
      <dsp:nvSpPr>
        <dsp:cNvPr id="0" name=""/>
        <dsp:cNvSpPr/>
      </dsp:nvSpPr>
      <dsp:spPr>
        <a:xfrm>
          <a:off x="3046345" y="369757"/>
          <a:ext cx="2492464" cy="158271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0052ECF-88BC-44CD-B2E7-F49BA49B6A3B}">
      <dsp:nvSpPr>
        <dsp:cNvPr id="0" name=""/>
        <dsp:cNvSpPr/>
      </dsp:nvSpPr>
      <dsp:spPr>
        <a:xfrm>
          <a:off x="3323285" y="632850"/>
          <a:ext cx="2492464" cy="158271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300" b="0" i="0" kern="1200" baseline="0" dirty="0"/>
            <a:t>De magiske ord…</a:t>
          </a:r>
          <a:endParaRPr lang="en-US" sz="2300" kern="1200" dirty="0"/>
        </a:p>
      </dsp:txBody>
      <dsp:txXfrm>
        <a:off x="3369641" y="679206"/>
        <a:ext cx="2399752" cy="1490002"/>
      </dsp:txXfrm>
    </dsp:sp>
    <dsp:sp modelId="{8B65514A-61E4-4A26-B844-DFC61110A505}">
      <dsp:nvSpPr>
        <dsp:cNvPr id="0" name=""/>
        <dsp:cNvSpPr/>
      </dsp:nvSpPr>
      <dsp:spPr>
        <a:xfrm>
          <a:off x="6092690" y="369757"/>
          <a:ext cx="2492464" cy="158271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1F0DD3D-290A-4EE6-8FC8-77F772ED19EA}">
      <dsp:nvSpPr>
        <dsp:cNvPr id="0" name=""/>
        <dsp:cNvSpPr/>
      </dsp:nvSpPr>
      <dsp:spPr>
        <a:xfrm>
          <a:off x="6369630" y="632850"/>
          <a:ext cx="2492464" cy="158271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300" b="1" kern="1200" dirty="0">
              <a:latin typeface="Calibri Light" panose="020F0302020204030204"/>
            </a:rPr>
            <a:t>…"</a:t>
          </a:r>
          <a:r>
            <a:rPr lang="nb-NO" sz="2300" b="1" i="1" kern="1200" dirty="0">
              <a:latin typeface="Calibri Light" panose="020F0302020204030204"/>
            </a:rPr>
            <a:t> Jeg skal hjelpe deg"</a:t>
          </a:r>
        </a:p>
      </dsp:txBody>
      <dsp:txXfrm>
        <a:off x="6415986" y="679206"/>
        <a:ext cx="2399752" cy="149000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4">
  <dgm:title val=""/>
  <dgm:desc val=""/>
  <dgm:catLst>
    <dgm:cat type="pyramid" pri="4000"/>
    <dgm:cat type="relationship" pri="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varLst>
      <dgm:chMax val="9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4">
        <dgm:choose name="Name2">
          <dgm:if name="Name3" axis="ch" ptType="node" func="cnt" op="equ" val="1">
            <dgm:constrLst>
              <dgm:constr type="primFontSz" for="ch" ptType="node" op="equ" val="65"/>
              <dgm:constr type="t" for="ch" forName="triangle1"/>
              <dgm:constr type="l" for="ch" forName="triangle1"/>
              <dgm:constr type="h" for="ch" forName="triangle1" refType="h"/>
              <dgm:constr type="w" for="ch" forName="triangle1" refType="h"/>
            </dgm:constrLst>
          </dgm:if>
          <dgm:else name="Name4">
            <dgm:constrLst>
              <dgm:constr type="primFontSz" for="ch" ptType="node" op="equ" val="65"/>
              <dgm:constr type="t" for="ch" forName="triangle1"/>
              <dgm:constr type="l" for="ch" forName="triangle1" refType="h" fact="0.25"/>
              <dgm:constr type="h" for="ch" forName="triangle1" refType="h" fact="0.5"/>
              <dgm:constr type="w" for="ch" forName="triangle1" refType="h" fact="0.5"/>
              <dgm:constr type="t" for="ch" forName="triangle2" refType="h" fact="0.5"/>
              <dgm:constr type="l" for="ch" forName="triangle2"/>
              <dgm:constr type="h" for="ch" forName="triangle2" refType="h" fact="0.5"/>
              <dgm:constr type="w" for="ch" forName="triangle2" refType="h" fact="0.5"/>
              <dgm:constr type="t" for="ch" forName="triangle3" refType="h" fact="0.5"/>
              <dgm:constr type="l" for="ch" forName="triangle3" refType="h" fact="0.25"/>
              <dgm:constr type="h" for="ch" forName="triangle3" refType="h" fact="0.5"/>
              <dgm:constr type="w" for="ch" forName="triangle3" refType="h" fact="0.5"/>
              <dgm:constr type="t" for="ch" forName="triangle4" refType="h" fact="0.5"/>
              <dgm:constr type="l" for="ch" forName="triangle4" refType="h" fact="0.5"/>
              <dgm:constr type="h" for="ch" forName="triangle4" refType="h" fact="0.5"/>
              <dgm:constr type="w" for="ch" forName="triangle4" refType="h" fact="0.5"/>
            </dgm:constrLst>
          </dgm:else>
        </dgm:choose>
      </dgm:if>
      <dgm:else name="Name5">
        <dgm:constrLst>
          <dgm:constr type="primFontSz" for="ch" ptType="node" op="equ" val="65"/>
          <dgm:constr type="t" for="ch" forName="triangle1"/>
          <dgm:constr type="l" for="ch" forName="triangle1" refType="h" fact="0.33"/>
          <dgm:constr type="h" for="ch" forName="triangle1" refType="h" fact="0.33"/>
          <dgm:constr type="w" for="ch" forName="triangle1" refType="h" fact="0.33"/>
          <dgm:constr type="t" for="ch" forName="triangle2" refType="h" fact="0.33"/>
          <dgm:constr type="l" for="ch" forName="triangle2" refType="h" fact="0.165"/>
          <dgm:constr type="h" for="ch" forName="triangle2" refType="h" fact="0.33"/>
          <dgm:constr type="w" for="ch" forName="triangle2" refType="h" fact="0.33"/>
          <dgm:constr type="t" for="ch" forName="triangle3" refType="h" fact="0.33"/>
          <dgm:constr type="l" for="ch" forName="triangle3" refType="h" fact="0.33"/>
          <dgm:constr type="h" for="ch" forName="triangle3" refType="h" fact="0.33"/>
          <dgm:constr type="w" for="ch" forName="triangle3" refType="h" fact="0.33"/>
          <dgm:constr type="t" for="ch" forName="triangle4" refType="h" fact="0.33"/>
          <dgm:constr type="l" for="ch" forName="triangle4" refType="h" fact="0.495"/>
          <dgm:constr type="h" for="ch" forName="triangle4" refType="h" fact="0.33"/>
          <dgm:constr type="w" for="ch" forName="triangle4" refType="h" fact="0.33"/>
          <dgm:constr type="t" for="ch" forName="triangle5" refType="h" fact="0.66"/>
          <dgm:constr type="l" for="ch" forName="triangle5"/>
          <dgm:constr type="h" for="ch" forName="triangle5" refType="h" fact="0.33"/>
          <dgm:constr type="w" for="ch" forName="triangle5" refType="h" fact="0.33"/>
          <dgm:constr type="t" for="ch" forName="triangle6" refType="h" fact="0.66"/>
          <dgm:constr type="l" for="ch" forName="triangle6" refType="h" fact="0.165"/>
          <dgm:constr type="h" for="ch" forName="triangle6" refType="h" fact="0.33"/>
          <dgm:constr type="w" for="ch" forName="triangle6" refType="h" fact="0.33"/>
          <dgm:constr type="t" for="ch" forName="triangle7" refType="h" fact="0.66"/>
          <dgm:constr type="l" for="ch" forName="triangle7" refType="h" fact="0.33"/>
          <dgm:constr type="h" for="ch" forName="triangle7" refType="h" fact="0.33"/>
          <dgm:constr type="w" for="ch" forName="triangle7" refType="h" fact="0.33"/>
          <dgm:constr type="t" for="ch" forName="triangle8" refType="h" fact="0.66"/>
          <dgm:constr type="l" for="ch" forName="triangle8" refType="h" fact="0.495"/>
          <dgm:constr type="h" for="ch" forName="triangle8" refType="h" fact="0.33"/>
          <dgm:constr type="w" for="ch" forName="triangle8" refType="h" fact="0.33"/>
          <dgm:constr type="t" for="ch" forName="triangle9" refType="h" fact="0.66"/>
          <dgm:constr type="l" for="ch" forName="triangle9" refType="h" fact="0.66"/>
          <dgm:constr type="h" for="ch" forName="triangle9" refType="h" fact="0.33"/>
          <dgm:constr type="w" for="ch" forName="triangle9" refType="h" fact="0.33"/>
        </dgm:constrLst>
      </dgm:else>
    </dgm:choose>
    <dgm:ruleLst/>
    <dgm:choose name="Name6">
      <dgm:if name="Name7" axis="ch" ptType="node" func="cnt" op="gte" val="1">
        <dgm:layoutNode name="triangle1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8"/>
    </dgm:choose>
    <dgm:choose name="Name9">
      <dgm:if name="Name10" axis="ch" ptType="node" func="cnt" op="gte" val="2">
        <dgm:layoutNode name="triangle2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11">
            <dgm:if name="Name12" func="var" arg="dir" op="equ" val="norm">
              <dgm:presOf axis="ch desOrSelf" ptType="node node" st="2 1" cnt="1 0"/>
            </dgm:if>
            <dgm:else name="Name13">
              <dgm:presOf axis="ch desOrSelf" ptType="node node" st="4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3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4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14">
            <dgm:if name="Name15" func="var" arg="dir" op="equ" val="norm">
              <dgm:presOf axis="ch desOrSelf" ptType="node node" st="4 1" cnt="1 0"/>
            </dgm:if>
            <dgm:else name="Name16">
              <dgm:presOf axis="ch desOrSelf" ptType="node node" st="2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17"/>
    </dgm:choose>
    <dgm:choose name="Name18">
      <dgm:if name="Name19" axis="ch" ptType="node" func="cnt" op="gte" val="5">
        <dgm:layoutNode name="triangle5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20">
            <dgm:if name="Name21" func="var" arg="dir" op="equ" val="norm">
              <dgm:presOf axis="ch desOrSelf" ptType="node node" st="5 1" cnt="1 0"/>
            </dgm:if>
            <dgm:else name="Name22">
              <dgm:presOf axis="ch desOrSelf" ptType="node node" st="9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6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choose name="Name23">
            <dgm:if name="Name24" func="var" arg="dir" op="equ" val="norm">
              <dgm:presOf axis="ch desOrSelf" ptType="node node" st="6 1" cnt="1 0"/>
            </dgm:if>
            <dgm:else name="Name25">
              <dgm:presOf axis="ch desOrSelf" ptType="node node" st="8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7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presOf axis="ch desOrSelf" ptType="node node" st="7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8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choose name="Name26">
            <dgm:if name="Name27" func="var" arg="dir" op="equ" val="norm">
              <dgm:presOf axis="ch desOrSelf" ptType="node node" st="8 1" cnt="1 0"/>
            </dgm:if>
            <dgm:else name="Name28">
              <dgm:presOf axis="ch desOrSelf" ptType="node node" st="6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9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29">
            <dgm:if name="Name30" func="var" arg="dir" op="equ" val="norm">
              <dgm:presOf axis="ch desOrSelf" ptType="node node" st="9 1" cnt="1 0"/>
            </dgm:if>
            <dgm:else name="Name31">
              <dgm:presOf axis="ch desOrSelf" ptType="node node" st="5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2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#4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725EBF-0525-4808-A98A-725570FAC0D9}" type="datetimeFigureOut">
              <a:t>13.05.2023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BDC8E2-2617-413E-A5D8-E2A4961BA08E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7559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sykepleien.no/forskning/2020/09/hva-bidrar-til-sykepleiere-utvikler-sin-kompetanse" TargetMode="External"/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kokom.no/lydloggevaluering/" TargetMode="Externa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nb-NO" dirty="0"/>
              <a:t>Timen er lagt opp til 45 minutter.</a:t>
            </a:r>
          </a:p>
          <a:p>
            <a:pPr>
              <a:defRPr/>
            </a:pPr>
            <a:r>
              <a:rPr lang="nb-NO" dirty="0"/>
              <a:t>Dette er en time med mye innhold, viktig å disponere tiden riktig.</a:t>
            </a:r>
            <a:endParaRPr lang="en-US" dirty="0"/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967BC4-EBA8-4C97-A39C-C478344FBDD4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2069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5BF5D-88D2-4631-914B-9BDE51503F4A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74545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>
                <a:cs typeface="Calibri"/>
              </a:rPr>
              <a:t>Spør deltakerne: </a:t>
            </a:r>
            <a:r>
              <a:rPr lang="nb-NO" b="1" dirty="0">
                <a:cs typeface="Calibri"/>
              </a:rPr>
              <a:t>Hvordan bør vi lytte til innringer?</a:t>
            </a:r>
            <a:r>
              <a:rPr lang="nb-NO" dirty="0">
                <a:cs typeface="Calibri"/>
              </a:rPr>
              <a:t> og </a:t>
            </a:r>
            <a:r>
              <a:rPr lang="nb-NO" b="1" dirty="0">
                <a:cs typeface="Calibri"/>
              </a:rPr>
              <a:t>Hva er viktig når vi lytter?</a:t>
            </a:r>
            <a:r>
              <a:rPr lang="nb-NO" dirty="0">
                <a:cs typeface="Calibri"/>
              </a:rPr>
              <a:t>  </a:t>
            </a:r>
          </a:p>
          <a:p>
            <a:r>
              <a:rPr lang="nb-NO" dirty="0">
                <a:cs typeface="Calibri"/>
              </a:rPr>
              <a:t>Be om noen innspill før animasjonen trykkes frem. </a:t>
            </a:r>
          </a:p>
          <a:p>
            <a:endParaRPr lang="nb-NO" dirty="0">
              <a:cs typeface="Calibri"/>
            </a:endParaRPr>
          </a:p>
          <a:p>
            <a:r>
              <a:rPr lang="nb-NO" dirty="0">
                <a:cs typeface="Calibri"/>
              </a:rPr>
              <a:t>Stillhet kan være både positivt (korte pauser på 3 sekunder) og negativt (lange pauser fører til usikkerhet) - må brukes bevisst. 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5BF5D-88D2-4631-914B-9BDE51503F4A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52011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 dirty="0"/>
              <a:t>Å være en god lytter innebærer at man må være aktivt tilstede, lever seg inn i det innringer sier og klarer å lage seg et bilde av det innringer opplever.</a:t>
            </a:r>
            <a:endParaRPr lang="nb-NO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Å lytte til det innringer uttrykker verbalt er viktig, men like viktig kan det være å lytte til hvordan pasienten puster, bakgrunns lyder, og hvordan pasienten formidler problemet.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Aktiv lytting er mer enn å lytte, det krever/er: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ekte tilstedeværelse av operatørene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fokus</a:t>
            </a:r>
            <a:r>
              <a:rPr lang="nb-NO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på det som formidles mer enn neste spørsmål vi skal stille</a:t>
            </a:r>
            <a:endParaRPr lang="nb-NO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bevissthet</a:t>
            </a:r>
            <a:r>
              <a:rPr lang="nb-NO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rundt måten vi stiller spørsmål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 sikrer at vi har forstått budskapet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 er bevisst på egne holdninger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bevissthet rundt hvordan egen kommunikasjon påvirker innringer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</a:t>
            </a:r>
            <a:r>
              <a:rPr lang="nb-NO" sz="1200" dirty="0"/>
              <a:t>må verbale tilbakemeldinger under samtalen </a:t>
            </a:r>
            <a:r>
              <a:rPr lang="nb-NO" sz="1200" baseline="0" dirty="0"/>
              <a:t>gir bekreftelser på at operatøren er tilstede.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(Sitatet er</a:t>
            </a:r>
            <a:r>
              <a:rPr lang="nb-NO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hentet fra: </a:t>
            </a:r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Eide, Hilde og Tom, 2017, Kommunikasjon i relasjoner, Oslo, Gyldendal Norsk Forlag AS, s.118)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 oppfordring/oppgave til deltakerne: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bruk 5 minutter av turen hjem i dag til å lytte til alle lyder </a:t>
            </a:r>
            <a:r>
              <a:rPr lang="nb-NO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</a:t>
            </a:r>
            <a:r>
              <a:rPr lang="nb-NO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f.eks. ulike bilmotorlyder, </a:t>
            </a:r>
            <a:r>
              <a:rPr lang="nb-NO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fulger</a:t>
            </a:r>
            <a:r>
              <a:rPr lang="nb-NO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osv. – </a:t>
            </a:r>
            <a:r>
              <a:rPr lang="nb-NO" dirty="0"/>
              <a:t>legg</a:t>
            </a:r>
            <a:r>
              <a:rPr lang="nb-NO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merke til detaljene </a:t>
            </a:r>
            <a:r>
              <a:rPr lang="nb-NO" dirty="0"/>
              <a:t>du</a:t>
            </a:r>
            <a:r>
              <a:rPr lang="nb-NO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normalt ikke hører i hverdagen</a:t>
            </a:r>
            <a:endParaRPr lang="nb-NO" sz="1200" b="0" i="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25BF5D-88D2-4631-914B-9BDE51503F4A}" type="slidenum">
              <a:rPr lang="nb-NO" smtClean="0"/>
              <a:t>12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097731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5BF5D-88D2-4631-914B-9BDE51503F4A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50113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>
                <a:cs typeface="Calibri" panose="020F0502020204030204"/>
              </a:rPr>
              <a:t>Be deltakerne om umiddelbare tanker og innspill. </a:t>
            </a:r>
          </a:p>
          <a:p>
            <a:r>
              <a:rPr lang="nb-NO" dirty="0">
                <a:cs typeface="Calibri" panose="020F0502020204030204"/>
              </a:rPr>
              <a:t>Bruk maks 2 minutter på dette.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967BC4-EBA8-4C97-A39C-C478344FBDD4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27565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>
                <a:cs typeface="Calibri"/>
              </a:rPr>
              <a:t>Spør deltakerne: </a:t>
            </a:r>
            <a:r>
              <a:rPr lang="nb-NO" b="1" dirty="0">
                <a:cs typeface="Calibri"/>
              </a:rPr>
              <a:t>Hva tror dere er de magiske ord?</a:t>
            </a:r>
            <a:r>
              <a:rPr lang="nb-NO" dirty="0">
                <a:cs typeface="Calibri"/>
              </a:rPr>
              <a:t> for en innringer å høre? Svar: </a:t>
            </a:r>
            <a:r>
              <a:rPr lang="nb-NO" i="1" dirty="0">
                <a:cs typeface="Calibri"/>
              </a:rPr>
              <a:t>Jeg skal hjelpe deg / vi skal hjelpe dere</a:t>
            </a:r>
            <a:r>
              <a:rPr lang="nb-NO" dirty="0">
                <a:cs typeface="Calibri"/>
              </a:rPr>
              <a:t>. </a:t>
            </a:r>
          </a:p>
          <a:p>
            <a:r>
              <a:rPr lang="nb-NO" dirty="0">
                <a:cs typeface="Calibri"/>
              </a:rPr>
              <a:t>Dette er ord innringerne trenger å høre, ofte flere ganger i løpet av en samtale. </a:t>
            </a:r>
          </a:p>
          <a:p>
            <a:endParaRPr lang="nb-NO" i="0" dirty="0">
              <a:cs typeface="Calibri" panose="020F0502020204030204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5BF5D-88D2-4631-914B-9BDE51503F4A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16321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>
                <a:cs typeface="Calibri"/>
              </a:rPr>
              <a:t>Spør deltakerne: Hvilket språk bør vi bruke – i tillegg til de magiske ord?</a:t>
            </a:r>
          </a:p>
          <a:p>
            <a:r>
              <a:rPr lang="nb-NO" dirty="0">
                <a:cs typeface="Calibri"/>
              </a:rPr>
              <a:t>Få noen innspill før animasjonen trykkes frem.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5BF5D-88D2-4631-914B-9BDE51503F4A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41987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Bevisst bruk av støtteord og ros har flere positive effekter: </a:t>
            </a:r>
          </a:p>
          <a:p>
            <a:pPr marL="171450" indent="-171450">
              <a:buFontTx/>
              <a:buChar char="-"/>
            </a:pPr>
            <a:r>
              <a:rPr lang="nb-NO" dirty="0"/>
              <a:t>fungerer som beroligende teknikker i starten og underveis i samtalen </a:t>
            </a:r>
          </a:p>
          <a:p>
            <a:pPr marL="171450" indent="-171450">
              <a:buFontTx/>
              <a:buChar char="-"/>
            </a:pPr>
            <a:r>
              <a:rPr lang="nb-NO" dirty="0"/>
              <a:t>bidrar til å skape relasjon </a:t>
            </a:r>
          </a:p>
          <a:p>
            <a:pPr marL="171450" indent="-171450">
              <a:buFontTx/>
              <a:buChar char="-"/>
            </a:pPr>
            <a:r>
              <a:rPr lang="nb-NO" dirty="0"/>
              <a:t>kan bidra til at innringer føler økt mestring i situasjonen. </a:t>
            </a:r>
          </a:p>
          <a:p>
            <a:pPr marL="0" indent="0">
              <a:buFontTx/>
              <a:buNone/>
            </a:pPr>
            <a:endParaRPr lang="nb-NO" dirty="0"/>
          </a:p>
          <a:p>
            <a:pPr marL="0" indent="0">
              <a:buFontTx/>
              <a:buNone/>
            </a:pPr>
            <a:r>
              <a:rPr lang="nb-NO" dirty="0"/>
              <a:t>Aktiv bruk av ros og støtteord er en empatisk tilnærming som vil oppleves positivt for innringerne. </a:t>
            </a:r>
          </a:p>
          <a:p>
            <a:r>
              <a:rPr lang="nb-NO" dirty="0">
                <a:cs typeface="Calibri" panose="020F0502020204030204"/>
              </a:rPr>
              <a:t>Vi skal snakke mer om bruk av empati i en egen time senere i grunnkurset. 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5BF5D-88D2-4631-914B-9BDE51503F4A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650214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En henvendelse til medisinsk nødmeldetjeneste er i stor grad styrt av spørsmål, og det er sentralt at operatør stiller spørsmål uten å virke krevende. </a:t>
            </a:r>
          </a:p>
          <a:p>
            <a:r>
              <a:rPr lang="nb-NO" dirty="0"/>
              <a:t>Dette er avgjørende for å skape god relasjon med innringer</a:t>
            </a:r>
          </a:p>
          <a:p>
            <a:pPr>
              <a:spcBef>
                <a:spcPct val="30000"/>
              </a:spcBef>
              <a:spcAft>
                <a:spcPct val="0"/>
              </a:spcAft>
              <a:defRPr/>
            </a:pPr>
            <a:r>
              <a:rPr lang="nb-NO" b="1" i="1" dirty="0"/>
              <a:t>Åpne spørsmål </a:t>
            </a:r>
            <a:endParaRPr lang="en-US" dirty="0"/>
          </a:p>
          <a:p>
            <a:pPr>
              <a:spcBef>
                <a:spcPct val="30000"/>
              </a:spcBef>
              <a:spcAft>
                <a:spcPct val="0"/>
              </a:spcAft>
              <a:defRPr/>
            </a:pPr>
            <a:r>
              <a:rPr lang="nb-NO" b="1" i="1" dirty="0"/>
              <a:t>-  </a:t>
            </a:r>
            <a:r>
              <a:rPr lang="nb-NO" dirty="0"/>
              <a:t>gir fortellende svar og starter ofte med spørreordene: «hva», «hvordan» eller «hvilke». </a:t>
            </a:r>
            <a:endParaRPr lang="en-US" dirty="0"/>
          </a:p>
          <a:p>
            <a:pPr>
              <a:spcBef>
                <a:spcPct val="30000"/>
              </a:spcBef>
              <a:spcAft>
                <a:spcPct val="0"/>
              </a:spcAft>
              <a:defRPr/>
            </a:pPr>
            <a:r>
              <a:rPr lang="nb-NO" dirty="0"/>
              <a:t>-  får innringer til å snakke mer fritt og åpent / får innringer til utdype egne erfaringer</a:t>
            </a:r>
            <a:endParaRPr lang="en-US" dirty="0">
              <a:cs typeface="Calibri" panose="020F0502020204030204"/>
            </a:endParaRPr>
          </a:p>
          <a:p>
            <a:pPr>
              <a:spcBef>
                <a:spcPct val="30000"/>
              </a:spcBef>
              <a:spcAft>
                <a:spcPct val="0"/>
              </a:spcAft>
              <a:defRPr/>
            </a:pPr>
            <a:r>
              <a:rPr lang="nb-NO" dirty="0"/>
              <a:t>Eksempler: Hvordan har du det? Hva har skjedd i dag?</a:t>
            </a:r>
            <a:endParaRPr lang="en-US" dirty="0"/>
          </a:p>
          <a:p>
            <a:pPr>
              <a:spcBef>
                <a:spcPct val="30000"/>
              </a:spcBef>
              <a:spcAft>
                <a:spcPct val="0"/>
              </a:spcAft>
              <a:defRPr/>
            </a:pPr>
            <a:endParaRPr lang="nb-NO" dirty="0"/>
          </a:p>
          <a:p>
            <a:pPr>
              <a:defRPr/>
            </a:pPr>
            <a:r>
              <a:rPr lang="nb-NO" b="1" i="1" dirty="0"/>
              <a:t>Lukkede spørsmål </a:t>
            </a:r>
            <a:r>
              <a:rPr lang="nb-NO" dirty="0"/>
              <a:t>er spørsmål som stilles på en slik måte at innringer kan svare med enkeltord, oftest «ja» eller «nei». </a:t>
            </a:r>
            <a:endParaRPr lang="en-US" dirty="0"/>
          </a:p>
          <a:p>
            <a:pPr>
              <a:defRPr/>
            </a:pPr>
            <a:r>
              <a:rPr lang="nb-NO" dirty="0"/>
              <a:t>Eksempler: Har du sovet godt? Har du spist noe i dag? </a:t>
            </a:r>
            <a:endParaRPr lang="en-US" dirty="0"/>
          </a:p>
          <a:p>
            <a:pPr>
              <a:defRPr/>
            </a:pPr>
            <a:br>
              <a:rPr lang="en-US" dirty="0">
                <a:cs typeface="+mn-lt"/>
              </a:rPr>
            </a:br>
            <a:r>
              <a:rPr lang="nb-NO" b="1" i="1" dirty="0"/>
              <a:t>Ledende spørsmål </a:t>
            </a:r>
            <a:endParaRPr lang="en-US" dirty="0"/>
          </a:p>
          <a:p>
            <a:pPr>
              <a:defRPr/>
            </a:pPr>
            <a:r>
              <a:rPr lang="nb-NO" dirty="0"/>
              <a:t>Operatøren bør unngå å stille ledende spørsmål.</a:t>
            </a:r>
            <a:endParaRPr lang="en-US" dirty="0"/>
          </a:p>
          <a:p>
            <a:pPr>
              <a:defRPr/>
            </a:pPr>
            <a:endParaRPr lang="nb-NO" dirty="0"/>
          </a:p>
          <a:p>
            <a:pPr>
              <a:spcBef>
                <a:spcPct val="30000"/>
              </a:spcBef>
              <a:spcAft>
                <a:spcPct val="0"/>
              </a:spcAft>
              <a:defRPr/>
            </a:pPr>
            <a:r>
              <a:rPr lang="nb-NO" dirty="0"/>
              <a:t>Målet er: </a:t>
            </a:r>
          </a:p>
          <a:p>
            <a:pPr marL="171450" indent="-17145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nb-NO" dirty="0"/>
              <a:t>Bevisst kombinasjon av åpne og lukkede spørsmål avhengig av situasjon og hva som er hensiktsmessig. </a:t>
            </a:r>
          </a:p>
          <a:p>
            <a:pPr marL="171450" indent="-17145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nb-NO" dirty="0"/>
              <a:t>Åpne spørsmål er særlig nyttige i starten av en samtale og i dialog med barn. </a:t>
            </a:r>
          </a:p>
          <a:p>
            <a:pPr marL="171450" indent="-17145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nb-NO" dirty="0"/>
              <a:t>Lukkede spørsmål kan benyttes ved hyperakutte tilstander hvor man trenger raske avklaringer. </a:t>
            </a:r>
            <a:endParaRPr lang="en-US" dirty="0"/>
          </a:p>
          <a:p>
            <a:pPr marL="171450" indent="-17145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nb-NO" dirty="0"/>
              <a:t>Unngå å bruke ledende spørsmål</a:t>
            </a:r>
          </a:p>
          <a:p>
            <a:pPr>
              <a:spcBef>
                <a:spcPct val="30000"/>
              </a:spcBef>
              <a:spcAft>
                <a:spcPct val="0"/>
              </a:spcAft>
              <a:defRPr/>
            </a:pPr>
            <a:endParaRPr lang="nb-NO" dirty="0"/>
          </a:p>
          <a:p>
            <a:pPr>
              <a:defRPr/>
            </a:pPr>
            <a:endParaRPr lang="nb-NO" dirty="0"/>
          </a:p>
          <a:p>
            <a:pPr marL="0" marR="0" lvl="0" indent="0" algn="l" defTabSz="91440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 dirty="0">
              <a:latin typeface="+mn-lt"/>
              <a:cs typeface="Calibri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5BF5D-88D2-4631-914B-9BDE51503F4A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933313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>
                <a:cs typeface="Calibri"/>
              </a:rPr>
              <a:t>Be kursdeltakerne 2 og 2 finne ut hvilke </a:t>
            </a:r>
            <a:r>
              <a:rPr lang="nb-NO" dirty="0" err="1">
                <a:cs typeface="Calibri"/>
              </a:rPr>
              <a:t>spørsmåltyper</a:t>
            </a:r>
            <a:r>
              <a:rPr lang="nb-NO" dirty="0">
                <a:cs typeface="Calibri"/>
              </a:rPr>
              <a:t> som er her – gi de kun 2 minutter.</a:t>
            </a:r>
            <a:endParaRPr lang="nb-NO" dirty="0"/>
          </a:p>
          <a:p>
            <a:r>
              <a:rPr lang="nb-NO" dirty="0">
                <a:cs typeface="Calibri"/>
              </a:rPr>
              <a:t>Kort gjennomgang på svarene i plenum.</a:t>
            </a:r>
          </a:p>
          <a:p>
            <a:endParaRPr lang="nb-NO" dirty="0"/>
          </a:p>
          <a:p>
            <a:r>
              <a:rPr lang="nb-NO" dirty="0"/>
              <a:t>Spørsmålene er hentet</a:t>
            </a:r>
            <a:r>
              <a:rPr lang="nb-NO" baseline="0" dirty="0"/>
              <a:t> fra NIMN og </a:t>
            </a:r>
            <a:r>
              <a:rPr lang="nb-NO" dirty="0"/>
              <a:t>Legevaktindeks (unntatt nr.5).</a:t>
            </a:r>
            <a:endParaRPr lang="nb-NO" dirty="0">
              <a:cs typeface="Calibri" panose="020F0502020204030204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5BF5D-88D2-4631-914B-9BDE51503F4A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78829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Denne timen omhandler de ulike samtaleteknikker vi kan benytte. </a:t>
            </a:r>
            <a:endParaRPr lang="nb-NO" dirty="0">
              <a:cs typeface="Calibri"/>
            </a:endParaRPr>
          </a:p>
          <a:p>
            <a:endParaRPr lang="nb-NO" dirty="0">
              <a:cs typeface="Calibri"/>
            </a:endParaRPr>
          </a:p>
          <a:p>
            <a:r>
              <a:rPr lang="nb-NO" dirty="0"/>
              <a:t>Det vil bli egne timer senere</a:t>
            </a:r>
            <a:r>
              <a:rPr lang="nb-NO" baseline="0" dirty="0"/>
              <a:t> i grunnkurset hvor dere vil lære enda mer om h</a:t>
            </a:r>
            <a:r>
              <a:rPr lang="nb-NO" dirty="0"/>
              <a:t>vordan man som operatør kan og bør tilpasse kommunikasjonen ytterligere ved bruk av empati og opp mot ulike grupper innringere (barn, eldre, minoritetsspråklige, ruspåvirkede</a:t>
            </a:r>
            <a:r>
              <a:rPr lang="nb-NO" baseline="0" dirty="0"/>
              <a:t> og mennesker i</a:t>
            </a:r>
            <a:r>
              <a:rPr lang="nb-NO" dirty="0"/>
              <a:t> psykisk krise)</a:t>
            </a:r>
            <a:r>
              <a:rPr lang="nb-NO" baseline="0" dirty="0"/>
              <a:t>.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967BC4-EBA8-4C97-A39C-C478344FBDD4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352285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pc="40" dirty="0"/>
              <a:t>Lukket kommunikasjonssløyfe eller </a:t>
            </a:r>
            <a:r>
              <a:rPr lang="nb-NO" spc="40" dirty="0" err="1"/>
              <a:t>closed</a:t>
            </a:r>
            <a:r>
              <a:rPr lang="nb-NO" spc="40" dirty="0"/>
              <a:t>-loop betyr å sikre at et budskap er forstått av mottaker. </a:t>
            </a:r>
            <a:endParaRPr lang="en-US" spc="40" dirty="0"/>
          </a:p>
          <a:p>
            <a:r>
              <a:rPr lang="en-US" spc="40" dirty="0" err="1">
                <a:cs typeface="Calibri"/>
              </a:rPr>
              <a:t>Hovedansvaret</a:t>
            </a:r>
            <a:r>
              <a:rPr lang="en-US" spc="40" dirty="0">
                <a:cs typeface="Calibri"/>
              </a:rPr>
              <a:t> ligger hos </a:t>
            </a:r>
            <a:r>
              <a:rPr lang="en-US" spc="40" dirty="0" err="1">
                <a:cs typeface="Calibri"/>
              </a:rPr>
              <a:t>operatøren</a:t>
            </a:r>
            <a:r>
              <a:rPr lang="en-US" spc="40" dirty="0">
                <a:cs typeface="Calibri"/>
              </a:rPr>
              <a:t> </a:t>
            </a:r>
            <a:r>
              <a:rPr lang="en-US" spc="40" dirty="0" err="1">
                <a:cs typeface="Calibri"/>
              </a:rPr>
              <a:t>som</a:t>
            </a:r>
            <a:r>
              <a:rPr lang="en-US" spc="40" dirty="0">
                <a:cs typeface="Calibri"/>
              </a:rPr>
              <a:t> den </a:t>
            </a:r>
            <a:r>
              <a:rPr lang="en-US" spc="40" dirty="0" err="1">
                <a:cs typeface="Calibri"/>
              </a:rPr>
              <a:t>profesjonelle</a:t>
            </a:r>
            <a:r>
              <a:rPr lang="en-US" spc="40" dirty="0">
                <a:cs typeface="Calibri"/>
              </a:rPr>
              <a:t> part.</a:t>
            </a:r>
          </a:p>
          <a:p>
            <a:pPr>
              <a:lnSpc>
                <a:spcPct val="150000"/>
              </a:lnSpc>
            </a:pPr>
            <a:endParaRPr lang="nb-NO" spc="40" dirty="0"/>
          </a:p>
          <a:p>
            <a:pPr>
              <a:lnSpc>
                <a:spcPct val="150000"/>
              </a:lnSpc>
            </a:pPr>
            <a:r>
              <a:rPr lang="nb-NO" spc="40" dirty="0"/>
              <a:t>I starten av samtalen kan operatør gjenta noe av det innringer sier, for å sikre at hen har forstått problemstillingen: </a:t>
            </a:r>
            <a:endParaRPr lang="en-US" spc="40" dirty="0"/>
          </a:p>
          <a:p>
            <a:pPr>
              <a:lnSpc>
                <a:spcPct val="150000"/>
              </a:lnSpc>
            </a:pPr>
            <a:r>
              <a:rPr lang="nb-NO" i="1" spc="40" dirty="0"/>
              <a:t>«Du sier du har vondt flere steder. Er det riktig at du opplever magesmertene som hovedproblemet nå?»</a:t>
            </a:r>
            <a:endParaRPr lang="en-US" spc="40" dirty="0"/>
          </a:p>
          <a:p>
            <a:endParaRPr lang="nb-NO" spc="40" dirty="0"/>
          </a:p>
          <a:p>
            <a:r>
              <a:rPr lang="nb-NO" spc="40" dirty="0"/>
              <a:t>Dette kan høres enkelt ut, men er ikke alltid like lett. Operatørene trenger å øve på dette.</a:t>
            </a:r>
            <a:endParaRPr lang="en-US" spc="40" dirty="0"/>
          </a:p>
          <a:p>
            <a:endParaRPr lang="nb-NO" spc="40" dirty="0"/>
          </a:p>
          <a:p>
            <a:r>
              <a:rPr lang="nb-NO" spc="40" dirty="0"/>
              <a:t>I praksis vil lukket sløyfe si at operatør sikrer riktig forståelse av det innringer formidler og andre veien; at innringer har forstått handlingsforløp og utfører instruksjoner/ivaretar råd gitt.</a:t>
            </a:r>
            <a:endParaRPr lang="nb-NO" dirty="0"/>
          </a:p>
          <a:p>
            <a:endParaRPr lang="nb-NO" dirty="0"/>
          </a:p>
          <a:p>
            <a:endParaRPr lang="nb-NO" dirty="0"/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5BF5D-88D2-4631-914B-9BDE51503F4A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326377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>
                <a:cs typeface="Calibri"/>
              </a:rPr>
              <a:t>Bruk maks 3 minutter på øvelsen. </a:t>
            </a:r>
            <a:endParaRPr lang="nb-NO" dirty="0"/>
          </a:p>
          <a:p>
            <a:r>
              <a:rPr lang="nb-NO" dirty="0"/>
              <a:t>Bevisst bruk av lukket-sløyfe-kommunikasjon er en viktig kommunikasjonsteknikk i medisinsk nødmeldetjeneste og i helsevesenet</a:t>
            </a:r>
            <a:r>
              <a:rPr lang="nb-NO" baseline="0" dirty="0"/>
              <a:t> generelt</a:t>
            </a:r>
            <a:r>
              <a:rPr lang="nb-NO" dirty="0"/>
              <a:t>.</a:t>
            </a:r>
            <a:endParaRPr lang="nb-NO" dirty="0">
              <a:cs typeface="Calibri"/>
            </a:endParaRPr>
          </a:p>
          <a:p>
            <a:endParaRPr lang="nb-NO" dirty="0"/>
          </a:p>
          <a:p>
            <a:r>
              <a:rPr lang="nb-NO" dirty="0"/>
              <a:t>Dette handler </a:t>
            </a:r>
            <a:r>
              <a:rPr lang="nb-NO" baseline="0" dirty="0"/>
              <a:t>om trygghet og om pasientsikkerhet. </a:t>
            </a:r>
          </a:p>
          <a:p>
            <a:endParaRPr lang="nb-NO" baseline="0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5BF5D-88D2-4631-914B-9BDE51503F4A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863806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5BF5D-88D2-4631-914B-9BDE51503F4A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747975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Spør deltakerne: </a:t>
            </a:r>
            <a:r>
              <a:rPr lang="nb-NO" b="1" dirty="0"/>
              <a:t>Hvordan kan vi bruke stemmen vår i dialogen med innringer?</a:t>
            </a:r>
            <a:endParaRPr lang="en-US" b="1" dirty="0">
              <a:cs typeface="Calibri"/>
            </a:endParaRPr>
          </a:p>
          <a:p>
            <a:r>
              <a:rPr lang="nb-NO" dirty="0"/>
              <a:t>Få noen innspill før animasjonen trykkes frem.</a:t>
            </a:r>
          </a:p>
          <a:p>
            <a:endParaRPr lang="nb-NO" dirty="0">
              <a:cs typeface="Calibri"/>
            </a:endParaRPr>
          </a:p>
          <a:p>
            <a:r>
              <a:rPr lang="nb-NO" dirty="0">
                <a:cs typeface="Calibri"/>
              </a:rPr>
              <a:t>Kortvarig heving av stemmevolum kan hjelpe med å fange innringers oppmerksomhet hvis det behøves.</a:t>
            </a:r>
          </a:p>
          <a:p>
            <a:r>
              <a:rPr lang="nb-NO" dirty="0">
                <a:cs typeface="Calibri"/>
              </a:rPr>
              <a:t>Artikulasjon vil si at vi sørger for tydelig uttale.</a:t>
            </a:r>
          </a:p>
          <a:p>
            <a:r>
              <a:rPr lang="nb-NO" dirty="0">
                <a:cs typeface="Calibri"/>
              </a:rPr>
              <a:t>Affekt-</a:t>
            </a:r>
            <a:r>
              <a:rPr lang="nb-NO" dirty="0" err="1">
                <a:cs typeface="Calibri"/>
              </a:rPr>
              <a:t>inntoning</a:t>
            </a:r>
            <a:r>
              <a:rPr lang="nb-NO" dirty="0">
                <a:cs typeface="Calibri"/>
              </a:rPr>
              <a:t> vil si at vi bevisst justerer stemmebruk etter hvor innringer befinner seg følelsesmessig. </a:t>
            </a:r>
          </a:p>
          <a:p>
            <a:endParaRPr lang="nb-NO" dirty="0">
              <a:cs typeface="Calibri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5BF5D-88D2-4631-914B-9BDE51503F4A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437956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>
                <a:cs typeface="Calibri"/>
              </a:rPr>
              <a:t>Her bør foreleser be deltakerne lukke øynene - les så opp de ulike versjonene av ordet, med tydelig forskjell i uttale.</a:t>
            </a:r>
            <a:endParaRPr lang="nb-NO" dirty="0"/>
          </a:p>
          <a:p>
            <a:r>
              <a:rPr lang="nb-NO" dirty="0">
                <a:cs typeface="Calibri"/>
              </a:rPr>
              <a:t>Spør deltakerne i etterkant: </a:t>
            </a:r>
            <a:r>
              <a:rPr lang="nb-NO" b="1" dirty="0">
                <a:cs typeface="Calibri"/>
              </a:rPr>
              <a:t>Fikk dette ene ordet 6 ulike betydninger avhengig av tonefallet?</a:t>
            </a:r>
          </a:p>
          <a:p>
            <a:endParaRPr lang="nb-NO" b="1" dirty="0"/>
          </a:p>
          <a:p>
            <a:r>
              <a:rPr lang="nb-NO" baseline="0" dirty="0"/>
              <a:t>Ett ord – mange ulike innhold/betydninger avhengig av tonefallet vi bruker</a:t>
            </a:r>
            <a:endParaRPr lang="nb-NO" dirty="0"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baseline="0" dirty="0"/>
          </a:p>
          <a:p>
            <a:endParaRPr lang="nb-NO" baseline="0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967BC4-EBA8-4C97-A39C-C478344FBDD4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139036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</a:t>
            </a:r>
            <a:r>
              <a:rPr lang="nb-NO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deltakerne sette seg sammen 2 og 2 (hvis 3 blir en observatør)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 ulike setninger med to ulike tonefall… en med trykk på positivitet og en med likegyldighet / monotont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967BC4-EBA8-4C97-A39C-C478344FBDD4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374054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5BF5D-88D2-4631-914B-9BDE51503F4A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909620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>
                <a:cs typeface="Calibri"/>
              </a:rPr>
              <a:t>Spør kursdeltakerne: </a:t>
            </a:r>
            <a:r>
              <a:rPr lang="nb-NO" b="1" dirty="0">
                <a:cs typeface="Calibri"/>
              </a:rPr>
              <a:t>Hvordan bør vi styre samtalen? </a:t>
            </a:r>
            <a:endParaRPr lang="en-US" dirty="0"/>
          </a:p>
          <a:p>
            <a:r>
              <a:rPr lang="nb-NO" dirty="0">
                <a:cs typeface="Calibri"/>
              </a:rPr>
              <a:t>Få noen innspill før animasjonen trykkes frem. </a:t>
            </a:r>
          </a:p>
          <a:p>
            <a:endParaRPr lang="nb-NO" dirty="0">
              <a:cs typeface="Calibri"/>
            </a:endParaRPr>
          </a:p>
          <a:p>
            <a:r>
              <a:rPr lang="nb-NO" dirty="0"/>
              <a:t>Samtalen bør styres av operatøren på en god måte, ved hjelp av ulike samtaleteknikker, tilpasset den aktuelle innringer. </a:t>
            </a:r>
            <a:endParaRPr lang="nb-NO" dirty="0">
              <a:cs typeface="Calibri"/>
            </a:endParaRPr>
          </a:p>
          <a:p>
            <a:endParaRPr lang="nb-NO" dirty="0"/>
          </a:p>
          <a:p>
            <a:r>
              <a:rPr lang="nb-NO" dirty="0"/>
              <a:t>Mange innringere presenterer flere problemstillinger. </a:t>
            </a:r>
            <a:endParaRPr lang="en-US" dirty="0"/>
          </a:p>
          <a:p>
            <a:r>
              <a:rPr lang="nb-NO" u="sng" dirty="0"/>
              <a:t>Spør om innringer kan si med ett ord hva som er hovedproblemet </a:t>
            </a:r>
            <a:r>
              <a:rPr lang="nb-NO" dirty="0"/>
              <a:t>hvis dette ikke fremkommer tydelig. </a:t>
            </a:r>
            <a:endParaRPr lang="en-US" dirty="0"/>
          </a:p>
          <a:p>
            <a:endParaRPr lang="nb-NO" dirty="0"/>
          </a:p>
          <a:p>
            <a:r>
              <a:rPr lang="nb-NO" dirty="0"/>
              <a:t>Ikke sjelden kan operatører stille et spørsmål og få svar på noe helt annet. Det kan da være lett å «hoppe videre» i utspørringen hvis man ikke er bevisst på å stille samme spørsmål om igjen, eventuelt med en litt annen formulering, for å sikre at nødvendige avklaringer gjøres i riktig rekkefølge. </a:t>
            </a:r>
            <a:endParaRPr lang="en-US" dirty="0"/>
          </a:p>
          <a:p>
            <a:endParaRPr lang="nb-NO" dirty="0"/>
          </a:p>
          <a:p>
            <a:r>
              <a:rPr lang="nb-NO" dirty="0"/>
              <a:t>Noen ganger må operatøren avbryte innringerne for at samtalen skal være effektiv. Måten dette gjøres på er avgjørende for videre dialog. </a:t>
            </a:r>
            <a:r>
              <a:rPr lang="nb-NO" i="1" dirty="0"/>
              <a:t>«Beklager at jeg avbryter deg. Jeg trenger å vite om …. » </a:t>
            </a:r>
            <a:r>
              <a:rPr lang="nb-NO" dirty="0"/>
              <a:t>er en ydmyk tilnærming som ofte fungerer godt. </a:t>
            </a:r>
            <a:endParaRPr lang="nb-NO" dirty="0">
              <a:cs typeface="Calibri" panose="020F0502020204030204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5BF5D-88D2-4631-914B-9BDE51503F4A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489414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En av de største utfordringene for nye operatører er å styre de ulike samtalene i riktig retning (jf. samtalens oppbygning). </a:t>
            </a:r>
          </a:p>
          <a:p>
            <a:r>
              <a:rPr lang="nb-NO" dirty="0"/>
              <a:t>Operatøren må ved hjelp av tilpasset kommunikasjon ta kontroll over samtalen for å sikre effektiv informasjonsinnhenting, samtidig som innringer skal føle seg hørt og ivaretatt</a:t>
            </a:r>
            <a:endParaRPr lang="nb-NO" dirty="0">
              <a:cs typeface="Calibri"/>
            </a:endParaRPr>
          </a:p>
          <a:p>
            <a:endParaRPr lang="nb-NO" dirty="0"/>
          </a:p>
          <a:p>
            <a:r>
              <a:rPr lang="nb-NO" dirty="0"/>
              <a:t>Det er nødvendig med spontane tilpasninger i kommunikasjonen og aktiv bruk av ulike samtaleteknikker, for å styre de ulike innringerne på en god måte gjennom en strukturert kartlegging ved bruk av beslutningsstøtte.</a:t>
            </a:r>
            <a:endParaRPr lang="nb-NO" dirty="0">
              <a:cs typeface="Calibri" panose="020F0502020204030204"/>
            </a:endParaRPr>
          </a:p>
          <a:p>
            <a:endParaRPr lang="nb-NO" dirty="0">
              <a:cs typeface="Calibri" panose="020F0502020204030204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5BF5D-88D2-4631-914B-9BDE51503F4A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057025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>
                <a:cs typeface="Calibri"/>
              </a:rPr>
              <a:t>Dette er en</a:t>
            </a:r>
            <a:r>
              <a:rPr lang="nb-NO" u="sng" dirty="0">
                <a:cs typeface="Calibri"/>
              </a:rPr>
              <a:t> oversikt </a:t>
            </a:r>
            <a:r>
              <a:rPr lang="nb-NO" dirty="0">
                <a:cs typeface="Calibri"/>
              </a:rPr>
              <a:t>over alle kommunikasjonsmulighetene – det er lurt å kun fokusere på noen av gangen (se neste lysbilde).</a:t>
            </a:r>
          </a:p>
          <a:p>
            <a:r>
              <a:rPr lang="nb-NO" dirty="0">
                <a:cs typeface="Calibri"/>
              </a:rPr>
              <a:t>Kursleder presiserer at det ikke forventes at deltakerne husker disse, men at det finnes mange "verktøy" som vi kan lære oss og fylle på i vår egen verktøykasse. 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5BF5D-88D2-4631-914B-9BDE51503F4A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81362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Bakteppe for vårt fagfelt er en rivende utvikling innen akuttmedisin og den medisinsk nødmeldetjeneste de siste årene – både når det gjelder antall henvendelser, fagkunnskap, krav og forventninger og utvikling og innføring av ny IKT.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 er avhengig av gode kommunikasjonsferdigheter for å gjøre en god jobb.</a:t>
            </a:r>
          </a:p>
          <a:p>
            <a:endParaRPr lang="nb-NO" baseline="0" dirty="0"/>
          </a:p>
          <a:p>
            <a:r>
              <a:rPr lang="nb-NO" baseline="0" dirty="0"/>
              <a:t>Vi kommer også </a:t>
            </a:r>
            <a:r>
              <a:rPr lang="nb-NO" dirty="0"/>
              <a:t>her til </a:t>
            </a:r>
            <a:r>
              <a:rPr lang="nb-NO" baseline="0" dirty="0"/>
              <a:t>å ha en del korte </a:t>
            </a:r>
            <a:r>
              <a:rPr lang="nb-NO" dirty="0"/>
              <a:t>refleksjonsoppgaver</a:t>
            </a:r>
            <a:r>
              <a:rPr lang="nb-NO" baseline="0" dirty="0"/>
              <a:t> og øvelser innimellom.</a:t>
            </a:r>
            <a:r>
              <a:rPr lang="nb-NO" dirty="0"/>
              <a:t> </a:t>
            </a:r>
            <a:endParaRPr lang="nb-NO" baseline="0" dirty="0">
              <a:cs typeface="Calibri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967BC4-EBA8-4C97-A39C-C478344FBDD4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813194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>
                <a:cs typeface="Calibri"/>
              </a:rPr>
              <a:t>Dette er noen av kommunikasjonsmulighetene som operatørene bør ta med seg fra denne timen og bevisst benytte i samtalene.</a:t>
            </a:r>
          </a:p>
          <a:p>
            <a:r>
              <a:rPr lang="nb-NO" dirty="0">
                <a:cs typeface="Calibri"/>
              </a:rPr>
              <a:t>Trykk frem animasjonene.</a:t>
            </a:r>
          </a:p>
          <a:p>
            <a:r>
              <a:rPr lang="nb-NO" dirty="0">
                <a:cs typeface="Calibri"/>
              </a:rPr>
              <a:t>I tillegg er empatisk kommunikasjon en særlig viktig mulighet – som vi skal bruke en egen time å snakke om 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5BF5D-88D2-4631-914B-9BDE51503F4A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148541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Å omsette teori til praksis krever øvelse – dette gjelder også kommunikasjon. </a:t>
            </a:r>
          </a:p>
          <a:p>
            <a:r>
              <a:rPr lang="nb-NO" dirty="0"/>
              <a:t>Og tid – men det trenger ikke å ta mye tid. </a:t>
            </a:r>
          </a:p>
          <a:p>
            <a:r>
              <a:rPr lang="nb-NO" dirty="0"/>
              <a:t>Det viktigste er bevisstgjøring og å sette det i et system.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5BF5D-88D2-4631-914B-9BDE51503F4A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567159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  <a:p>
            <a:r>
              <a:rPr lang="nb-NO" dirty="0"/>
              <a:t>Spør deltakerne:</a:t>
            </a:r>
            <a:r>
              <a:rPr lang="nb-NO" b="1" dirty="0"/>
              <a:t> «</a:t>
            </a:r>
            <a:r>
              <a:rPr lang="nb-NO" b="1" i="1" dirty="0"/>
              <a:t>Rekk opp en hånd de som vet hva lydlogg er» </a:t>
            </a:r>
            <a:r>
              <a:rPr lang="nb-NO" i="1" dirty="0"/>
              <a:t>(</a:t>
            </a:r>
            <a:r>
              <a:rPr lang="nb-NO" dirty="0"/>
              <a:t>– hvis noen ikke vet må du som foreleser forklare det) </a:t>
            </a:r>
            <a:endParaRPr lang="en-US" dirty="0"/>
          </a:p>
          <a:p>
            <a:r>
              <a:rPr lang="nb-NO" b="1" dirty="0"/>
              <a:t>Lydloggen gir oss en unik mulighet til å jobbe med kommunikasjon</a:t>
            </a:r>
            <a:r>
              <a:rPr lang="nb-NO" dirty="0"/>
              <a:t>, både individuelt og i grupper. </a:t>
            </a:r>
            <a:endParaRPr lang="en-US" dirty="0"/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865339-D104-4F97-A1E8-200A5206A6D7}" type="slidenum">
              <a:rPr lang="en-US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12567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Hvis</a:t>
            </a:r>
            <a:r>
              <a:rPr lang="nb-NO" baseline="0" dirty="0"/>
              <a:t> du vil jobbe med egen kommunikasjon må du jobbe med refleksjon og evaluering – helst sammen med andre (kollegaer/veiledere).</a:t>
            </a:r>
            <a:endParaRPr lang="nb-NO" dirty="0"/>
          </a:p>
          <a:p>
            <a:endParaRPr lang="nb-NO" dirty="0"/>
          </a:p>
          <a:p>
            <a:r>
              <a:rPr lang="nb-NO" dirty="0"/>
              <a:t>Å</a:t>
            </a:r>
            <a:r>
              <a:rPr lang="nb-NO" baseline="0" dirty="0"/>
              <a:t> k</a:t>
            </a:r>
            <a:r>
              <a:rPr lang="nb-NO" dirty="0"/>
              <a:t>ontinuerlig reflektere over egen praksis er viktig.</a:t>
            </a:r>
            <a:r>
              <a:rPr lang="nb-NO" baseline="0" dirty="0"/>
              <a:t> </a:t>
            </a:r>
          </a:p>
          <a:p>
            <a:r>
              <a:rPr lang="nb-NO" baseline="0" dirty="0"/>
              <a:t>Noen steder har de egne refleksjonsgrupper.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"Å delta i en refleksjonsgruppe på arbeidsplassen kan være viktigere for den faglige utviklingen enn videreutdanning og kurs."</a:t>
            </a:r>
            <a:endParaRPr lang="nb-NO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Tx/>
              <a:buChar char="-"/>
            </a:pPr>
            <a:r>
              <a:rPr lang="nb-NO" dirty="0"/>
              <a:t>er</a:t>
            </a:r>
            <a:r>
              <a:rPr lang="nb-NO" baseline="0" dirty="0"/>
              <a:t> konklusjonen fra en norsk studie hvor de så på hva som  bidrar til kompetanseutvikling for sykepleiere.</a:t>
            </a:r>
          </a:p>
          <a:p>
            <a:pPr marL="0" indent="0">
              <a:buFontTx/>
              <a:buNone/>
            </a:pPr>
            <a:r>
              <a:rPr lang="nb-NO" baseline="0" dirty="0"/>
              <a:t>    (</a:t>
            </a:r>
            <a:r>
              <a:rPr lang="nb-NO" sz="1200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Fra &lt;</a:t>
            </a:r>
            <a:r>
              <a:rPr lang="nb-NO" sz="1200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https://sykepleien.no/forskning/2020/09/hva-bidrar-til-sykepleiere-utvikler-sin-kompetanse</a:t>
            </a:r>
            <a:r>
              <a:rPr lang="nb-NO" sz="1200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15.10.20)</a:t>
            </a:r>
            <a:endParaRPr lang="nb-NO" dirty="0"/>
          </a:p>
          <a:p>
            <a:endParaRPr lang="nb-NO" dirty="0"/>
          </a:p>
          <a:p>
            <a:r>
              <a:rPr lang="nb-NO" dirty="0"/>
              <a:t>Det finnes egne evalueringsskjema for telefonsamtaler</a:t>
            </a:r>
            <a:r>
              <a:rPr lang="nb-NO" baseline="0" dirty="0"/>
              <a:t> i AMK og legevaktsentraler som kan benyttes; </a:t>
            </a:r>
            <a:r>
              <a:rPr lang="nb-NO" dirty="0">
                <a:hlinkClick r:id="rId4"/>
              </a:rPr>
              <a:t>Lydloggevaluering – KoKom</a:t>
            </a:r>
            <a:r>
              <a:rPr lang="nb-NO" dirty="0"/>
              <a:t> </a:t>
            </a:r>
          </a:p>
          <a:p>
            <a:endParaRPr lang="nb-NO" dirty="0"/>
          </a:p>
          <a:p>
            <a:r>
              <a:rPr lang="nb-NO" dirty="0"/>
              <a:t>En annen måte å jobbe</a:t>
            </a:r>
            <a:r>
              <a:rPr lang="nb-NO" baseline="0" dirty="0"/>
              <a:t> med kommunikasjonen</a:t>
            </a:r>
            <a:r>
              <a:rPr lang="nb-NO" dirty="0"/>
              <a:t> på,</a:t>
            </a:r>
            <a:r>
              <a:rPr lang="nb-NO" baseline="0" dirty="0"/>
              <a:t> er å ta utgangspunkt i de ulike samtaleteknikkene.</a:t>
            </a:r>
            <a:endParaRPr lang="nb-NO" dirty="0">
              <a:cs typeface="Calibri"/>
            </a:endParaRPr>
          </a:p>
          <a:p>
            <a:r>
              <a:rPr lang="nb-NO" dirty="0"/>
              <a:t>Velg deg gjerne ut en teknikk som du vil øve på når du kommer på vakt, for eksempel «i dag skal jeg ha fokus på stemmevolumet mitt». </a:t>
            </a:r>
          </a:p>
          <a:p>
            <a:r>
              <a:rPr lang="nb-NO" dirty="0"/>
              <a:t>Gjør avtale med en kollega og evaluer sammen på slutten av vakten. </a:t>
            </a:r>
          </a:p>
          <a:p>
            <a:r>
              <a:rPr lang="nb-NO" dirty="0"/>
              <a:t>Dette er enkle grep som kan flettes inn i en travel hverdag og bidra til økt bevissthet rundt kommunikasjonen og mulighetene vi har som operatører.</a:t>
            </a:r>
          </a:p>
          <a:p>
            <a:endParaRPr lang="nb-NO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baseline="0" dirty="0"/>
              <a:t>Husk å ha fokus på det som du gjør bra – og dyrk det.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baseline="0" dirty="0"/>
              <a:t>Kommunikasjon er aldri «perfekt», men vi skal gjøre så godt vi kan.</a:t>
            </a:r>
            <a:endParaRPr lang="nb-NO" dirty="0"/>
          </a:p>
          <a:p>
            <a:endParaRPr lang="nb-NO" dirty="0"/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25BF5D-88D2-4631-914B-9BDE51503F4A}" type="slidenum">
              <a:rPr lang="nb-NO" smtClean="0"/>
              <a:t>33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1952089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>
                <a:cs typeface="Calibri"/>
              </a:rPr>
              <a:t>MTTH = </a:t>
            </a:r>
            <a:r>
              <a:rPr lang="nb-NO" dirty="0" err="1">
                <a:cs typeface="Calibri"/>
              </a:rPr>
              <a:t>message</a:t>
            </a:r>
            <a:r>
              <a:rPr lang="nb-NO" dirty="0">
                <a:cs typeface="Calibri"/>
              </a:rPr>
              <a:t> to </a:t>
            </a:r>
            <a:r>
              <a:rPr lang="nb-NO" dirty="0" err="1">
                <a:cs typeface="Calibri"/>
              </a:rPr>
              <a:t>take</a:t>
            </a:r>
            <a:r>
              <a:rPr lang="nb-NO" dirty="0">
                <a:cs typeface="Calibri"/>
              </a:rPr>
              <a:t> </a:t>
            </a:r>
            <a:r>
              <a:rPr lang="nb-NO" dirty="0" err="1">
                <a:cs typeface="Calibri"/>
              </a:rPr>
              <a:t>home</a:t>
            </a:r>
            <a:endParaRPr lang="nb-NO" dirty="0">
              <a:cs typeface="Calibri" panose="020F0502020204030204"/>
            </a:endParaRPr>
          </a:p>
          <a:p>
            <a:r>
              <a:rPr lang="nb-NO" dirty="0">
                <a:cs typeface="Calibri" panose="020F0502020204030204"/>
              </a:rPr>
              <a:t>Pkt. 1 – trykk frem bildet (animasjon)</a:t>
            </a:r>
          </a:p>
          <a:p>
            <a:r>
              <a:rPr lang="nb-NO" dirty="0">
                <a:cs typeface="Calibri" panose="020F0502020204030204"/>
              </a:rPr>
              <a:t>Pkt. 2 – Jeg skal hjelpe deg</a:t>
            </a:r>
          </a:p>
          <a:p>
            <a:r>
              <a:rPr lang="nb-NO" dirty="0">
                <a:cs typeface="Calibri" panose="020F0502020204030204"/>
              </a:rPr>
              <a:t>Pkt. 3 – Det finnes mange ulike kommunikasjonsverktøy (samtaleteknikker)</a:t>
            </a:r>
          </a:p>
          <a:p>
            <a:endParaRPr lang="nb-NO" dirty="0">
              <a:cs typeface="Calibri" panose="020F0502020204030204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5BF5D-88D2-4631-914B-9BDE51503F4A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457902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Oppsummering</a:t>
            </a:r>
            <a:r>
              <a:rPr lang="nb-NO" baseline="0" dirty="0"/>
              <a:t> i plenum – et punkt av gangen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baseline="0" dirty="0"/>
          </a:p>
          <a:p>
            <a:pPr>
              <a:defRPr/>
            </a:pPr>
            <a:r>
              <a:rPr lang="nb-NO" baseline="0" dirty="0"/>
              <a:t>Ang. </a:t>
            </a:r>
            <a:r>
              <a:rPr lang="nb-NO" baseline="0" dirty="0" err="1"/>
              <a:t>pkt</a:t>
            </a:r>
            <a:r>
              <a:rPr lang="nb-NO" dirty="0"/>
              <a:t> 1</a:t>
            </a:r>
            <a:r>
              <a:rPr lang="nb-NO" baseline="0" dirty="0"/>
              <a:t>: Det viktigste er at de husker bevisst</a:t>
            </a:r>
            <a:r>
              <a:rPr lang="nb-NO" dirty="0"/>
              <a:t> </a:t>
            </a:r>
            <a:r>
              <a:rPr lang="nb-NO" baseline="0" dirty="0"/>
              <a:t>bruk av </a:t>
            </a:r>
            <a:r>
              <a:rPr lang="nb-NO" u="sng" baseline="0" dirty="0"/>
              <a:t>språk, stemme, lytting og styring </a:t>
            </a:r>
            <a:r>
              <a:rPr lang="nb-NO" baseline="0" dirty="0"/>
              <a:t>(sirkelen)</a:t>
            </a:r>
          </a:p>
          <a:p>
            <a:pPr>
              <a:defRPr/>
            </a:pPr>
            <a:r>
              <a:rPr lang="nb-NO" dirty="0">
                <a:cs typeface="Calibri"/>
              </a:rPr>
              <a:t>Ang. </a:t>
            </a:r>
            <a:r>
              <a:rPr lang="nb-NO" dirty="0" err="1">
                <a:cs typeface="Calibri"/>
              </a:rPr>
              <a:t>Pkt</a:t>
            </a:r>
            <a:r>
              <a:rPr lang="nb-NO" dirty="0">
                <a:cs typeface="Calibri"/>
              </a:rPr>
              <a:t> 2: Lydlogg, refleksjon og case/simulering</a:t>
            </a:r>
            <a:endParaRPr lang="nb-NO" baseline="0" dirty="0">
              <a:cs typeface="Calibri"/>
            </a:endParaRPr>
          </a:p>
          <a:p>
            <a:endParaRPr lang="nb-NO" dirty="0"/>
          </a:p>
          <a:p>
            <a:endParaRPr lang="nb-NO" dirty="0">
              <a:cs typeface="Calibri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967BC4-EBA8-4C97-A39C-C478344FBDD4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617563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Kompetanseplan</a:t>
            </a:r>
            <a:r>
              <a:rPr lang="nb-NO" baseline="0" dirty="0"/>
              <a:t> med emnebeskrivelser og sjekklister finner du på kokom.no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967BC4-EBA8-4C97-A39C-C478344FBDD4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09594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Les fra lysbildet. </a:t>
            </a:r>
          </a:p>
          <a:p>
            <a:r>
              <a:rPr lang="nb-NO" dirty="0"/>
              <a:t>Vi skal gå igjennom disse målene</a:t>
            </a:r>
            <a:r>
              <a:rPr lang="nb-NO" baseline="0" dirty="0"/>
              <a:t> igjen</a:t>
            </a:r>
            <a:r>
              <a:rPr lang="nb-NO" dirty="0"/>
              <a:t> i slutten av timen.</a:t>
            </a:r>
            <a:endParaRPr lang="nb-NO" dirty="0">
              <a:cs typeface="Calibri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25BF5D-88D2-4631-914B-9BDE51503F4A}" type="slidenum">
              <a:rPr lang="nb-NO" smtClean="0"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389705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Be deltakerne snakke med sidemann / grupper på 2 til 3 deltakere - gi dem 2 minutter til felles refleksjon.</a:t>
            </a:r>
            <a:endParaRPr lang="en-US" dirty="0"/>
          </a:p>
          <a:p>
            <a:r>
              <a:rPr lang="nb-NO" dirty="0">
                <a:cs typeface="Calibri"/>
              </a:rPr>
              <a:t>Be om innspill i plenum etterpå (prøv å engasjere alle). </a:t>
            </a:r>
          </a:p>
          <a:p>
            <a:endParaRPr lang="nb-NO" dirty="0">
              <a:cs typeface="Calibri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967BC4-EBA8-4C97-A39C-C478344FBDD4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74837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baseline="0" dirty="0"/>
              <a:t>Det eneste som er felles for alle henvendelser, uavhengig av problemstilling og hvem som er involvert er KOMMUNIKASJON. </a:t>
            </a:r>
          </a:p>
          <a:p>
            <a:r>
              <a:rPr lang="nb-NO" baseline="0" dirty="0"/>
              <a:t>For å kunne kommunisere godt trenger vi å være bevisst alle mulighetene vi har.</a:t>
            </a:r>
          </a:p>
          <a:p>
            <a:endParaRPr lang="nb-NO" baseline="0" dirty="0"/>
          </a:p>
          <a:p>
            <a:endParaRPr lang="nb-NO" baseline="0" dirty="0">
              <a:cs typeface="Calibri"/>
            </a:endParaRPr>
          </a:p>
          <a:p>
            <a:endParaRPr lang="nb-NO" baseline="0" dirty="0"/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967BC4-EBA8-4C97-A39C-C478344FBDD4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34110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Animasjonen</a:t>
            </a:r>
            <a:r>
              <a:rPr lang="nb-NO" baseline="0" dirty="0"/>
              <a:t> illustrerer at vi nå fokuserer på </a:t>
            </a:r>
            <a:r>
              <a:rPr lang="nb-NO" u="sng" baseline="0" dirty="0"/>
              <a:t>kunnskap</a:t>
            </a:r>
            <a:r>
              <a:rPr lang="nb-NO" baseline="0" dirty="0"/>
              <a:t> om kommunikasjon – ferdighetene må trenes opp med praktiske øvelser og bevisst refleksjon i hverdagen.</a:t>
            </a:r>
            <a:r>
              <a:rPr lang="nb-NO" dirty="0"/>
              <a:t> </a:t>
            </a:r>
            <a:endParaRPr lang="nb-NO" baseline="0" dirty="0">
              <a:cs typeface="Calibri"/>
            </a:endParaRPr>
          </a:p>
          <a:p>
            <a:r>
              <a:rPr lang="nb-NO" dirty="0">
                <a:cs typeface="Calibri" panose="020F0502020204030204"/>
              </a:rPr>
              <a:t>Vi skal i denne timen se på ulike samtaleteknikker (kunnskap) og til slutt se kort på ulike muligheter for å jobbe med kommunikasjon (ferdighetstrening). </a:t>
            </a:r>
          </a:p>
          <a:p>
            <a:endParaRPr lang="nb-NO" dirty="0">
              <a:cs typeface="Calibri" panose="020F0502020204030204"/>
            </a:endParaRPr>
          </a:p>
          <a:p>
            <a:r>
              <a:rPr lang="nb-NO" dirty="0"/>
              <a:t>(Kompetansekomponentene hentet fra Linda Lai).</a:t>
            </a:r>
            <a:endParaRPr lang="nb-NO" dirty="0">
              <a:cs typeface="Calibri" panose="020F0502020204030204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5BF5D-88D2-4631-914B-9BDE51503F4A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80386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Ulike samtaleteknikker kan sees på som ulike verktøy vi har i vår egen kommunikasjons-verktøykasse – de skal vi se nærmere på i denne timen.</a:t>
            </a:r>
          </a:p>
          <a:p>
            <a:r>
              <a:rPr lang="nb-NO" dirty="0"/>
              <a:t>Vi er avhengige av å bruke ulike verktøy for å kunne praktisere kunsten å kommunisere via telefon. </a:t>
            </a:r>
          </a:p>
          <a:p>
            <a:endParaRPr lang="nb-NO" dirty="0">
              <a:cs typeface="Calibri"/>
            </a:endParaRPr>
          </a:p>
          <a:p>
            <a:r>
              <a:rPr lang="nb-NO" dirty="0">
                <a:cs typeface="Calibri"/>
              </a:rPr>
              <a:t>Til animasjon: De ulike samtaleteknikkene gir oss mange kommunikasjonsmuligheter.</a:t>
            </a:r>
          </a:p>
          <a:p>
            <a:endParaRPr lang="nb-NO" dirty="0"/>
          </a:p>
          <a:p>
            <a:endParaRPr lang="nb-NO" dirty="0">
              <a:cs typeface="Calibri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5BF5D-88D2-4631-914B-9BDE51503F4A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47404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>
                <a:cs typeface="Calibri"/>
              </a:rPr>
              <a:t>Hva gjør vi? – vi lytter, snakker (språk og stemme) og forsøker å styre samtalen med innringer. </a:t>
            </a:r>
            <a:endParaRPr lang="nb-NO" dirty="0"/>
          </a:p>
          <a:p>
            <a:endParaRPr lang="nb-NO" dirty="0"/>
          </a:p>
          <a:p>
            <a:r>
              <a:rPr lang="nb-NO" dirty="0"/>
              <a:t>Mulighetene som ligger i de ulike kvadrantene skal vi se nærmere på videre i denne timen. </a:t>
            </a:r>
            <a:endParaRPr lang="nb-NO" dirty="0">
              <a:cs typeface="Calibri" panose="020F0502020204030204"/>
            </a:endParaRPr>
          </a:p>
          <a:p>
            <a:r>
              <a:rPr lang="nb-NO" dirty="0"/>
              <a:t>Vi rekker ikke å gå i detalj på alle de ulike teknikkene, men vi skal fokusere på de viktigste.</a:t>
            </a:r>
            <a:endParaRPr lang="nb-NO" dirty="0">
              <a:cs typeface="Calibri" panose="020F0502020204030204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5BF5D-88D2-4631-914B-9BDE51503F4A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6264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US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43BDC-0553-40FA-A4DB-EDAAA606CFF6}" type="datetimeFigureOut">
              <a:rPr lang="en-US" smtClean="0"/>
              <a:t>5/13/2023</a:t>
            </a:fld>
            <a:endParaRPr lang="en-US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AD569-83DD-4E5B-AF97-63825DE45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5426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43BDC-0553-40FA-A4DB-EDAAA606CFF6}" type="datetimeFigureOut">
              <a:rPr lang="en-US" smtClean="0"/>
              <a:t>5/13/2023</a:t>
            </a:fld>
            <a:endParaRPr lang="en-US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AD569-83DD-4E5B-AF97-63825DE45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9805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43BDC-0553-40FA-A4DB-EDAAA606CFF6}" type="datetimeFigureOut">
              <a:rPr lang="en-US" smtClean="0"/>
              <a:t>5/13/2023</a:t>
            </a:fld>
            <a:endParaRPr lang="en-US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AD569-83DD-4E5B-AF97-63825DE45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3339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CE775-3967-4BD6-AA4D-CBA52761B615}" type="datetime1">
              <a:rPr lang="nb-NO" smtClean="0"/>
              <a:t>13.05.2023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9789F-F97F-4ED1-BC0A-B03B65E10DA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539874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2EA6C-F89D-404E-955D-1F174DAE5339}" type="datetime1">
              <a:rPr lang="nb-NO" smtClean="0"/>
              <a:t>13.05.2023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9789F-F97F-4ED1-BC0A-B03B65E10DA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569975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02854-F540-4F70-A383-1A0BFE0BF779}" type="datetime1">
              <a:rPr lang="nb-NO" smtClean="0"/>
              <a:t>13.05.2023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9789F-F97F-4ED1-BC0A-B03B65E10DA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955832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A35EA-0DAE-4CE7-BA59-983DF9001216}" type="datetime1">
              <a:rPr lang="nb-NO" smtClean="0"/>
              <a:t>13.05.2023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9789F-F97F-4ED1-BC0A-B03B65E10DA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831823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3DFF4-5AC9-4157-9A83-52F675902059}" type="datetime1">
              <a:rPr lang="nb-NO" smtClean="0"/>
              <a:t>13.05.2023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9789F-F97F-4ED1-BC0A-B03B65E10DA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729448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3FEF3-72CC-4AEA-9995-5EEE23BDA861}" type="datetime1">
              <a:rPr lang="nb-NO" smtClean="0"/>
              <a:t>13.05.2023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9789F-F97F-4ED1-BC0A-B03B65E10DA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632597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806EB-4CCD-4E3E-9595-58A08338D6A5}" type="datetime1">
              <a:rPr lang="nb-NO" smtClean="0"/>
              <a:t>13.05.2023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9789F-F97F-4ED1-BC0A-B03B65E10DA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21706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DFBAF-A69A-4E9D-BA94-8D48095156A9}" type="datetime1">
              <a:rPr lang="nb-NO" smtClean="0"/>
              <a:t>13.05.2023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9789F-F97F-4ED1-BC0A-B03B65E10DA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268493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43BDC-0553-40FA-A4DB-EDAAA606CFF6}" type="datetimeFigureOut">
              <a:rPr lang="en-US" smtClean="0"/>
              <a:t>5/13/2023</a:t>
            </a:fld>
            <a:endParaRPr lang="en-US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AD569-83DD-4E5B-AF97-63825DE45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1273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737E7-3E19-498B-A75C-6E6DA1AE448C}" type="datetime1">
              <a:rPr lang="nb-NO" smtClean="0"/>
              <a:t>13.05.2023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9789F-F97F-4ED1-BC0A-B03B65E10DA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913999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7F00B-D359-4551-94F5-AE616FF0E9C1}" type="datetime1">
              <a:rPr lang="nb-NO" smtClean="0"/>
              <a:t>13.05.2023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9789F-F97F-4ED1-BC0A-B03B65E10DA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893248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9D235-C151-45A7-BF53-3861ACBC8109}" type="datetime1">
              <a:rPr lang="nb-NO" smtClean="0"/>
              <a:t>13.05.2023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9789F-F97F-4ED1-BC0A-B03B65E10DA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812702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8AEA5-34F5-4A93-89B1-BD7F16B35F6D}" type="datetime1">
              <a:rPr lang="nb-NO" smtClean="0"/>
              <a:t>13.05.2023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6955279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C3408-3D4A-48EF-AE63-EECDBDB61EAD}" type="datetime1">
              <a:rPr lang="nb-NO" smtClean="0"/>
              <a:t>13.05.2023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279097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388DA-E6A3-4584-9248-3995620BC04D}" type="datetime1">
              <a:rPr lang="nb-NO" smtClean="0"/>
              <a:t>13.05.2023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457830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19103-0681-4357-8235-439F67B601E1}" type="datetime1">
              <a:rPr lang="nb-NO" smtClean="0"/>
              <a:t>13.05.2023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894931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A145E-A06D-4FBB-91F3-1057959165CE}" type="datetime1">
              <a:rPr lang="nb-NO" smtClean="0"/>
              <a:t>13.05.2023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9997283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AF8F3-55D6-447D-BF73-E5E73F599098}" type="datetime1">
              <a:rPr lang="nb-NO" smtClean="0"/>
              <a:t>13.05.2023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2765007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A13CD-D2AB-4A51-B7CB-413D5F80C69A}" type="datetime1">
              <a:rPr lang="nb-NO" smtClean="0"/>
              <a:t>13.05.2023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287281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43BDC-0553-40FA-A4DB-EDAAA606CFF6}" type="datetimeFigureOut">
              <a:rPr lang="en-US" smtClean="0"/>
              <a:t>5/13/2023</a:t>
            </a:fld>
            <a:endParaRPr lang="en-US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AD569-83DD-4E5B-AF97-63825DE45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08135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44657-863E-4309-BF58-4C5E40C3A7D7}" type="datetime1">
              <a:rPr lang="nb-NO" smtClean="0"/>
              <a:t>13.05.2023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4342918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BC20F-4F58-4AA2-B9B7-D58E2E92E114}" type="datetime1">
              <a:rPr lang="nb-NO" smtClean="0"/>
              <a:t>13.05.2023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7673347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822FF-892C-469F-8179-76C3ED0550F3}" type="datetime1">
              <a:rPr lang="nb-NO" smtClean="0"/>
              <a:t>13.05.2023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2890230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B4B9B-9CC8-4A5A-8332-3179C78F971F}" type="datetime1">
              <a:rPr lang="nb-NO" smtClean="0"/>
              <a:t>13.05.2023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6630648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22A24-9D4E-43FE-9466-0425E3D8DA55}" type="datetime1">
              <a:rPr lang="nb-NO" smtClean="0"/>
              <a:t>13.05.2023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Illustrasjon fra Helsenorge.no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9048289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B7169-3E4A-47EE-918A-DABB426882D8}" type="datetime1">
              <a:rPr lang="nb-NO" smtClean="0"/>
              <a:t>13.05.2023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Illustrasjon fra Helsenorge.no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4762756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3DA9C-E3AD-453C-BC6B-6D287AA362FE}" type="datetime1">
              <a:rPr lang="nb-NO" smtClean="0"/>
              <a:t>13.05.2023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Illustrasjon fra Helsenorge.no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1630439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6462-F1FA-4408-8712-A803B4EFB129}" type="datetime1">
              <a:rPr lang="nb-NO" smtClean="0"/>
              <a:t>13.05.2023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Illustrasjon fra Helsenorge.no</a:t>
            </a: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060945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CF10-57FE-4584-91A1-8AC6A95AF2E3}" type="datetime1">
              <a:rPr lang="nb-NO" smtClean="0"/>
              <a:t>13.05.2023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Illustrasjon fra Helsenorge.no</a:t>
            </a:r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3356762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E703E-7C51-4C5A-911D-7F1EAA19B8E1}" type="datetime1">
              <a:rPr lang="nb-NO" smtClean="0"/>
              <a:t>13.05.2023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Illustrasjon fra Helsenorge.no</a:t>
            </a: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710836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43BDC-0553-40FA-A4DB-EDAAA606CFF6}" type="datetimeFigureOut">
              <a:rPr lang="en-US" smtClean="0"/>
              <a:t>5/13/2023</a:t>
            </a:fld>
            <a:endParaRPr lang="en-US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AD569-83DD-4E5B-AF97-63825DE45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82170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EE42E-BA8C-47BB-9F5E-0641A3C8E673}" type="datetime1">
              <a:rPr lang="nb-NO" smtClean="0"/>
              <a:t>13.05.2023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Illustrasjon fra Helsenorge.no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7446952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AC2B7-12E8-452C-AAB8-18DAECF04346}" type="datetime1">
              <a:rPr lang="nb-NO" smtClean="0"/>
              <a:t>13.05.2023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Illustrasjon fra Helsenorge.no</a:t>
            </a: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0150551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C6733-D08C-4DF6-9E18-FA4B184C0C32}" type="datetime1">
              <a:rPr lang="nb-NO" smtClean="0"/>
              <a:t>13.05.2023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Illustrasjon fra Helsenorge.no</a:t>
            </a: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9974627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8AB0D-9A56-40F3-8FC9-47C523A0290E}" type="datetime1">
              <a:rPr lang="nb-NO" smtClean="0"/>
              <a:t>13.05.2023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Illustrasjon fra Helsenorge.no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9977152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BA65B-AB0A-4FFF-B4D7-16621B764B5C}" type="datetime1">
              <a:rPr lang="nb-NO" smtClean="0"/>
              <a:t>13.05.2023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Illustrasjon fra Helsenorge.no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4416864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164E5-006A-4113-89CE-64C57AA29637}" type="datetime1">
              <a:rPr lang="nb-NO" smtClean="0"/>
              <a:t>13.05.2023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1079394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808D8-2D71-4FB0-9EBD-9B0F02FF5A4F}" type="datetime1">
              <a:rPr lang="nb-NO" smtClean="0"/>
              <a:t>13.05.2023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6692964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639BC-DFED-4F4A-8D67-95CEBF21D990}" type="datetime1">
              <a:rPr lang="nb-NO" smtClean="0"/>
              <a:t>13.05.2023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1307150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657A2-9F84-473B-97DB-C77D9ECD9269}" type="datetime1">
              <a:rPr lang="nb-NO" smtClean="0"/>
              <a:t>13.05.2023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3041986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3BFF5-03BD-4AAB-B9F8-445E84B0F0CB}" type="datetime1">
              <a:rPr lang="nb-NO" smtClean="0"/>
              <a:t>13.05.2023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18974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43BDC-0553-40FA-A4DB-EDAAA606CFF6}" type="datetimeFigureOut">
              <a:rPr lang="en-US" smtClean="0"/>
              <a:t>5/13/2023</a:t>
            </a:fld>
            <a:endParaRPr lang="en-US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AD569-83DD-4E5B-AF97-63825DE45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20773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CD00C-DD66-4288-AA03-4B1C5EEE7E4C}" type="datetime1">
              <a:rPr lang="nb-NO" smtClean="0"/>
              <a:t>13.05.2023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5840248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40BA0-EEF8-4F77-8BB5-FEDDEB3620B9}" type="datetime1">
              <a:rPr lang="nb-NO" smtClean="0"/>
              <a:t>13.05.2023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0710689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FF336-513F-497F-9AD0-104CE025E79D}" type="datetime1">
              <a:rPr lang="nb-NO" smtClean="0"/>
              <a:t>13.05.2023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2846021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17A32-3267-437D-B0EF-D83A856B0478}" type="datetime1">
              <a:rPr lang="nb-NO" smtClean="0"/>
              <a:t>13.05.2023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5271964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6F4AC-A676-431A-8F88-969DD9C746C4}" type="datetime1">
              <a:rPr lang="nb-NO" smtClean="0"/>
              <a:t>13.05.2023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2927926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BACC5-8D0B-4E57-BE38-DD2D21DCDEA9}" type="datetime1">
              <a:rPr lang="nb-NO" smtClean="0"/>
              <a:t>13.05.2023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3952670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B255C-BECA-4303-B3E0-D06B1972B466}" type="datetime1">
              <a:rPr lang="nb-NO" smtClean="0"/>
              <a:t>13.05.2023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4CC19-5094-4E02-8C81-CE45922B0A1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2805460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9D749-08E1-44CF-9758-1F05A2B5F2AF}" type="datetime1">
              <a:rPr lang="nb-NO" smtClean="0"/>
              <a:t>13.05.2023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4CC19-5094-4E02-8C81-CE45922B0A1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3561555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82ECD-531F-405A-A7C5-DD469FF3FDD3}" type="datetime1">
              <a:rPr lang="nb-NO" smtClean="0"/>
              <a:t>13.05.2023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4CC19-5094-4E02-8C81-CE45922B0A1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1931920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9A3FC-7985-4D49-A397-3BD56738BAB6}" type="datetime1">
              <a:rPr lang="nb-NO" smtClean="0"/>
              <a:t>13.05.2023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4CC19-5094-4E02-8C81-CE45922B0A1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930556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43BDC-0553-40FA-A4DB-EDAAA606CFF6}" type="datetimeFigureOut">
              <a:rPr lang="en-US" smtClean="0"/>
              <a:t>5/13/2023</a:t>
            </a:fld>
            <a:endParaRPr lang="en-US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AD569-83DD-4E5B-AF97-63825DE45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56007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514B5-704F-4EC3-92D1-9003F5CEF962}" type="datetime1">
              <a:rPr lang="nb-NO" smtClean="0"/>
              <a:t>13.05.2023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4CC19-5094-4E02-8C81-CE45922B0A1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5694834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1B66B-4853-4636-B6CC-D547077E0EAA}" type="datetime1">
              <a:rPr lang="nb-NO" smtClean="0"/>
              <a:t>13.05.2023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4CC19-5094-4E02-8C81-CE45922B0A1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7503275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97C28-28CD-42E4-B7FD-C79E5BEFDAF5}" type="datetime1">
              <a:rPr lang="nb-NO" smtClean="0"/>
              <a:t>13.05.2023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4CC19-5094-4E02-8C81-CE45922B0A1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296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64BFB-F30B-4208-8BE7-72412357424D}" type="datetime1">
              <a:rPr lang="nb-NO" smtClean="0"/>
              <a:t>13.05.2023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4CC19-5094-4E02-8C81-CE45922B0A1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323051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D21B6-74FE-4BFD-A7E5-1074A0FBD7BA}" type="datetime1">
              <a:rPr lang="nb-NO" smtClean="0"/>
              <a:t>13.05.2023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4CC19-5094-4E02-8C81-CE45922B0A1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9823355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1FE86-1159-401C-ADF6-98D8EF769094}" type="datetime1">
              <a:rPr lang="nb-NO" smtClean="0"/>
              <a:t>13.05.2023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4CC19-5094-4E02-8C81-CE45922B0A1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1200162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28AA2-F913-48C7-A0E4-C2F1D96FF1BD}" type="datetime1">
              <a:rPr lang="nb-NO" smtClean="0"/>
              <a:t>13.05.2023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4CC19-5094-4E02-8C81-CE45922B0A1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895511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43BDC-0553-40FA-A4DB-EDAAA606CFF6}" type="datetimeFigureOut">
              <a:rPr lang="en-US" smtClean="0"/>
              <a:t>5/13/2023</a:t>
            </a:fld>
            <a:endParaRPr lang="en-US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AD569-83DD-4E5B-AF97-63825DE45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8635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43BDC-0553-40FA-A4DB-EDAAA606CFF6}" type="datetimeFigureOut">
              <a:rPr lang="en-US" smtClean="0"/>
              <a:t>5/13/2023</a:t>
            </a:fld>
            <a:endParaRPr lang="en-US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AD569-83DD-4E5B-AF97-63825DE45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2846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43BDC-0553-40FA-A4DB-EDAAA606CFF6}" type="datetimeFigureOut">
              <a:rPr lang="en-US" smtClean="0"/>
              <a:t>5/13/2023</a:t>
            </a:fld>
            <a:endParaRPr lang="en-US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AD569-83DD-4E5B-AF97-63825DE45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0151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543BDC-0553-40FA-A4DB-EDAAA606CFF6}" type="datetimeFigureOut">
              <a:rPr lang="en-US" smtClean="0"/>
              <a:t>5/13/2023</a:t>
            </a:fld>
            <a:endParaRPr lang="en-US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9AD569-83DD-4E5B-AF97-63825DE45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319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BCC278-539D-4FD9-8259-32216667DA31}" type="datetime1">
              <a:rPr lang="nb-NO" smtClean="0"/>
              <a:t>13.05.2023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29789F-F97F-4ED1-BC0A-B03B65E10DA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85532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E0CAEC-805F-434C-9B4C-82022992B2F2}" type="datetime1">
              <a:rPr lang="nb-NO" smtClean="0"/>
              <a:t>13.05.2023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32489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91843E-C34D-4AA7-947D-2A07687F33B9}" type="datetime1">
              <a:rPr lang="nb-NO" smtClean="0"/>
              <a:t>13.05.2023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b-NO"/>
              <a:t>Illustrasjon fra Helsenorge.no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02709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FC238D-1DF6-4D95-B8EA-9DC4ADA2DCA0}" type="datetime1">
              <a:rPr lang="nb-NO" smtClean="0"/>
              <a:t>13.05.2023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21147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3EF8C0-C65C-427B-95BA-8B044FFD9F11}" type="datetime1">
              <a:rPr lang="nb-NO" smtClean="0"/>
              <a:t>13.05.2023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64CC19-5094-4E02-8C81-CE45922B0A1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15646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.png"/><Relationship Id="rId5" Type="http://schemas.openxmlformats.org/officeDocument/2006/relationships/image" Target="../media/image15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7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png"/><Relationship Id="rId5" Type="http://schemas.microsoft.com/office/2007/relationships/hdphoto" Target="../media/hdphoto1.wdp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.png"/><Relationship Id="rId5" Type="http://schemas.openxmlformats.org/officeDocument/2006/relationships/image" Target="../media/image17.png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1.png"/><Relationship Id="rId4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3.jp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.png"/><Relationship Id="rId5" Type="http://schemas.openxmlformats.org/officeDocument/2006/relationships/image" Target="../media/image21.png"/><Relationship Id="rId4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3.png"/><Relationship Id="rId4" Type="http://schemas.openxmlformats.org/officeDocument/2006/relationships/image" Target="../media/image1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.png"/><Relationship Id="rId5" Type="http://schemas.openxmlformats.org/officeDocument/2006/relationships/image" Target="../media/image23.png"/><Relationship Id="rId4" Type="http://schemas.openxmlformats.org/officeDocument/2006/relationships/image" Target="../media/image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.png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3.jpg"/><Relationship Id="rId7" Type="http://schemas.openxmlformats.org/officeDocument/2006/relationships/diagramQuickStyle" Target="../diagrams/quickStyle2.xm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8.xml"/><Relationship Id="rId6" Type="http://schemas.openxmlformats.org/officeDocument/2006/relationships/diagramLayout" Target="../diagrams/layout2.xml"/><Relationship Id="rId11" Type="http://schemas.openxmlformats.org/officeDocument/2006/relationships/image" Target="../media/image31.png"/><Relationship Id="rId5" Type="http://schemas.openxmlformats.org/officeDocument/2006/relationships/diagramData" Target="../diagrams/data2.xml"/><Relationship Id="rId10" Type="http://schemas.openxmlformats.org/officeDocument/2006/relationships/image" Target="../media/image30.png"/><Relationship Id="rId4" Type="http://schemas.openxmlformats.org/officeDocument/2006/relationships/image" Target="../media/image27.png"/><Relationship Id="rId9" Type="http://schemas.microsoft.com/office/2007/relationships/diagramDrawing" Target="../diagrams/drawing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3.png"/><Relationship Id="rId4" Type="http://schemas.openxmlformats.org/officeDocument/2006/relationships/hyperlink" Target="mailto:post@kokom.no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.jp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10" Type="http://schemas.openxmlformats.org/officeDocument/2006/relationships/image" Target="../media/image9.png"/><Relationship Id="rId4" Type="http://schemas.openxmlformats.org/officeDocument/2006/relationships/diagramData" Target="../diagrams/data1.xml"/><Relationship Id="rId9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dertittel 2"/>
          <p:cNvSpPr txBox="1">
            <a:spLocks/>
          </p:cNvSpPr>
          <p:nvPr/>
        </p:nvSpPr>
        <p:spPr bwMode="auto">
          <a:xfrm>
            <a:off x="2692375" y="1386220"/>
            <a:ext cx="9200988" cy="3913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t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altLang="nb-NO" sz="2400" dirty="0">
                <a:solidFill>
                  <a:srgbClr val="5B9BD5"/>
                </a:solidFill>
                <a:latin typeface="Verdana"/>
                <a:ea typeface="Verdana"/>
                <a:cs typeface="Tahoma"/>
              </a:rPr>
              <a:t>Ti</a:t>
            </a:r>
            <a:r>
              <a:rPr kumimoji="0" lang="nb-NO" altLang="nb-NO" sz="2400" b="0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Verdana"/>
                <a:ea typeface="Verdana"/>
                <a:cs typeface="Tahoma"/>
              </a:rPr>
              <a:t>dsdisponering - forslag:</a:t>
            </a:r>
            <a:endParaRPr lang="nb-NO" altLang="nb-NO" sz="2400" b="0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Verdana"/>
              <a:ea typeface="Verdana"/>
              <a:cs typeface="Tahoma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altLang="nb-NO" sz="2000" b="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  <a:p>
            <a:pPr marL="457200" indent="-457200">
              <a:buFont typeface="Arial" panose="020B0604020202020204" pitchFamily="34" charset="0"/>
              <a:buAutoNum type="arabicPeriod"/>
              <a:defRPr/>
            </a:pPr>
            <a:r>
              <a:rPr lang="nb-NO" altLang="nb-NO" sz="2000" dirty="0">
                <a:solidFill>
                  <a:schemeClr val="accent5">
                    <a:lumMod val="75000"/>
                  </a:schemeClr>
                </a:solidFill>
                <a:latin typeface="Verdana"/>
                <a:ea typeface="Verdana"/>
                <a:cs typeface="Tahoma"/>
              </a:rPr>
              <a:t>Introduksjon (innhold og mål, evt. kursholder)             4 min.</a:t>
            </a:r>
          </a:p>
          <a:p>
            <a:pPr marL="457200" indent="-457200">
              <a:buFont typeface="Arial" panose="020B0604020202020204" pitchFamily="34" charset="0"/>
              <a:buAutoNum type="arabicPeriod"/>
              <a:defRPr/>
            </a:pPr>
            <a:r>
              <a:rPr lang="nb-NO" altLang="nb-NO" sz="2000" dirty="0">
                <a:solidFill>
                  <a:schemeClr val="accent5">
                    <a:lumMod val="75000"/>
                  </a:schemeClr>
                </a:solidFill>
                <a:latin typeface="Verdana"/>
                <a:ea typeface="Verdana"/>
                <a:cs typeface="Tahoma"/>
              </a:rPr>
              <a:t>Refleksjonsspørsmål / aktivisering (lysbilde 5 og 14)   2 x 3 min.</a:t>
            </a:r>
          </a:p>
          <a:p>
            <a:pPr marL="457200" indent="-457200">
              <a:buFont typeface="Arial" panose="020B0604020202020204" pitchFamily="34" charset="0"/>
              <a:buAutoNum type="arabicPeriod"/>
              <a:defRPr/>
            </a:pPr>
            <a:r>
              <a:rPr lang="nb-NO" altLang="nb-NO" sz="2000" dirty="0">
                <a:solidFill>
                  <a:schemeClr val="accent5">
                    <a:lumMod val="75000"/>
                  </a:schemeClr>
                </a:solidFill>
                <a:latin typeface="Verdana"/>
                <a:ea typeface="Verdana"/>
                <a:cs typeface="Tahoma"/>
              </a:rPr>
              <a:t>Fagstoff (lysbilde 6 til 33)                                          15 min. </a:t>
            </a:r>
          </a:p>
          <a:p>
            <a:pPr marL="457200" indent="-457200">
              <a:buFont typeface="Arial" panose="020B0604020202020204" pitchFamily="34" charset="0"/>
              <a:buAutoNum type="arabicPeriod"/>
              <a:defRPr/>
            </a:pPr>
            <a:r>
              <a:rPr lang="nb-NO" altLang="nb-NO" sz="2000" dirty="0">
                <a:solidFill>
                  <a:schemeClr val="accent5">
                    <a:lumMod val="75000"/>
                  </a:schemeClr>
                </a:solidFill>
                <a:latin typeface="Verdana"/>
                <a:ea typeface="Verdana"/>
                <a:cs typeface="Tahoma"/>
              </a:rPr>
              <a:t>Oppgaver (lysbilde 19, 21 og 25)                               3 x 5 min.</a:t>
            </a:r>
          </a:p>
          <a:p>
            <a:pPr marL="457200" indent="-457200">
              <a:buAutoNum type="arabicPeriod"/>
              <a:defRPr/>
            </a:pPr>
            <a:r>
              <a:rPr lang="nb-NO" altLang="nb-NO" sz="2000" dirty="0">
                <a:solidFill>
                  <a:schemeClr val="accent5">
                    <a:lumMod val="75000"/>
                  </a:schemeClr>
                </a:solidFill>
                <a:latin typeface="Verdana"/>
                <a:ea typeface="Verdana"/>
                <a:cs typeface="Tahoma"/>
              </a:rPr>
              <a:t>Oppsummering  (lysbilde 34-36)                                5 min.</a:t>
            </a:r>
            <a:endParaRPr lang="nb-NO" dirty="0">
              <a:solidFill>
                <a:schemeClr val="accent5">
                  <a:lumMod val="75000"/>
                </a:schemeClr>
              </a:solidFill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b-NO" altLang="nb-NO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746713B6-D14B-25BB-4616-6F1F160D536E}"/>
              </a:ext>
            </a:extLst>
          </p:cNvPr>
          <p:cNvSpPr txBox="1">
            <a:spLocks/>
          </p:cNvSpPr>
          <p:nvPr/>
        </p:nvSpPr>
        <p:spPr>
          <a:xfrm>
            <a:off x="2366508" y="4944083"/>
            <a:ext cx="7473360" cy="168372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nb-NO" altLang="nb-NO" sz="1600" dirty="0">
                <a:solidFill>
                  <a:srgbClr val="0070C0"/>
                </a:solidFill>
                <a:latin typeface="Verdana"/>
                <a:ea typeface="Verdana"/>
              </a:rPr>
              <a:t>Grunnkurs for operatører i </a:t>
            </a:r>
            <a:endParaRPr lang="nb-NO" altLang="nb-NO" sz="160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nb-NO" altLang="nb-NO" sz="1600" dirty="0">
                <a:solidFill>
                  <a:srgbClr val="0070C0"/>
                </a:solidFill>
                <a:latin typeface="Verdana"/>
                <a:ea typeface="Verdana"/>
              </a:rPr>
              <a:t>medisinsk nødmeldetjeneste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nb-NO" altLang="nb-NO" sz="1600" dirty="0">
              <a:solidFill>
                <a:srgbClr val="0070C0"/>
              </a:solidFill>
              <a:latin typeface="Verdana"/>
              <a:ea typeface="Verdana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nb-NO" altLang="nb-NO" sz="1600" dirty="0">
                <a:solidFill>
                  <a:srgbClr val="0070C0"/>
                </a:solidFill>
                <a:latin typeface="Verdana"/>
                <a:ea typeface="Verdana"/>
              </a:rPr>
              <a:t>Kommunikasjon – time 2 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nb-NO" altLang="nb-NO" sz="1600" dirty="0">
                <a:solidFill>
                  <a:srgbClr val="0070C0"/>
                </a:solidFill>
                <a:latin typeface="Verdana"/>
                <a:ea typeface="Verdana"/>
              </a:rPr>
              <a:t>Samtaleteknikker = kommunikasjonsmulighetene </a:t>
            </a:r>
          </a:p>
        </p:txBody>
      </p:sp>
    </p:spTree>
    <p:extLst>
      <p:ext uri="{BB962C8B-B14F-4D97-AF65-F5344CB8AC3E}">
        <p14:creationId xmlns:p14="http://schemas.microsoft.com/office/powerpoint/2010/main" val="33054138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Rectangle 197">
            <a:extLst>
              <a:ext uri="{FF2B5EF4-FFF2-40B4-BE49-F238E27FC236}">
                <a16:creationId xmlns:a16="http://schemas.microsoft.com/office/drawing/2014/main" id="{FB5B0058-AF13-4859-B429-4EDDE2A26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ktangel 6">
            <a:extLst>
              <a:ext uri="{FF2B5EF4-FFF2-40B4-BE49-F238E27FC236}">
                <a16:creationId xmlns:a16="http://schemas.microsoft.com/office/drawing/2014/main" id="{6B5D0872-D760-94A4-58BB-13BBEAFCF71E}"/>
              </a:ext>
            </a:extLst>
          </p:cNvPr>
          <p:cNvSpPr/>
          <p:nvPr/>
        </p:nvSpPr>
        <p:spPr>
          <a:xfrm>
            <a:off x="793239" y="892875"/>
            <a:ext cx="4505552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4000" b="1" dirty="0">
                <a:solidFill>
                  <a:schemeClr val="bg1"/>
                </a:solidFill>
                <a:latin typeface="Verdana"/>
                <a:ea typeface="Verdana"/>
                <a:cs typeface="+mj-cs"/>
              </a:rPr>
              <a:t>Del 1 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endParaRPr lang="en-US" sz="4000" b="1" dirty="0">
              <a:solidFill>
                <a:schemeClr val="bg1"/>
              </a:solidFill>
              <a:latin typeface="Verdana"/>
              <a:ea typeface="Verdan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4000" b="1" dirty="0">
                <a:solidFill>
                  <a:schemeClr val="bg1"/>
                </a:solidFill>
                <a:latin typeface="Verdana"/>
                <a:ea typeface="Verdana"/>
                <a:cs typeface="+mj-cs"/>
              </a:rPr>
              <a:t>Lytting</a:t>
            </a:r>
            <a:endParaRPr lang="en-US" sz="4000" b="1" i="0" u="none" strike="noStrike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Verdana"/>
              <a:ea typeface="Verdana"/>
              <a:cs typeface="Calibri Light"/>
            </a:endParaRPr>
          </a:p>
        </p:txBody>
      </p:sp>
      <p:sp>
        <p:nvSpPr>
          <p:cNvPr id="200" name="Freeform: Shape 199">
            <a:extLst>
              <a:ext uri="{FF2B5EF4-FFF2-40B4-BE49-F238E27FC236}">
                <a16:creationId xmlns:a16="http://schemas.microsoft.com/office/drawing/2014/main" id="{0277405F-0B4F-4418-B773-1B38814125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30421" y="226893"/>
            <a:ext cx="5968658" cy="6085007"/>
          </a:xfrm>
          <a:custGeom>
            <a:avLst/>
            <a:gdLst>
              <a:gd name="connsiteX0" fmla="*/ 0 w 5968658"/>
              <a:gd name="connsiteY0" fmla="*/ 0 h 6085007"/>
              <a:gd name="connsiteX1" fmla="*/ 3557919 w 5968658"/>
              <a:gd name="connsiteY1" fmla="*/ 0 h 6085007"/>
              <a:gd name="connsiteX2" fmla="*/ 3557919 w 5968658"/>
              <a:gd name="connsiteY2" fmla="*/ 2195749 h 6085007"/>
              <a:gd name="connsiteX3" fmla="*/ 5968658 w 5968658"/>
              <a:gd name="connsiteY3" fmla="*/ 2195749 h 6085007"/>
              <a:gd name="connsiteX4" fmla="*/ 5968658 w 5968658"/>
              <a:gd name="connsiteY4" fmla="*/ 6085007 h 6085007"/>
              <a:gd name="connsiteX5" fmla="*/ 2058230 w 5968658"/>
              <a:gd name="connsiteY5" fmla="*/ 6085007 h 6085007"/>
              <a:gd name="connsiteX6" fmla="*/ 2058230 w 5968658"/>
              <a:gd name="connsiteY6" fmla="*/ 3538657 h 6085007"/>
              <a:gd name="connsiteX7" fmla="*/ 0 w 5968658"/>
              <a:gd name="connsiteY7" fmla="*/ 3538657 h 6085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968658" h="6085007">
                <a:moveTo>
                  <a:pt x="0" y="0"/>
                </a:moveTo>
                <a:lnTo>
                  <a:pt x="3557919" y="0"/>
                </a:lnTo>
                <a:lnTo>
                  <a:pt x="3557919" y="2195749"/>
                </a:lnTo>
                <a:lnTo>
                  <a:pt x="5968658" y="2195749"/>
                </a:lnTo>
                <a:lnTo>
                  <a:pt x="5968658" y="6085007"/>
                </a:lnTo>
                <a:lnTo>
                  <a:pt x="2058230" y="6085007"/>
                </a:lnTo>
                <a:lnTo>
                  <a:pt x="2058230" y="3538657"/>
                </a:lnTo>
                <a:lnTo>
                  <a:pt x="0" y="3538657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7">
            <a:extLst>
              <a:ext uri="{FF2B5EF4-FFF2-40B4-BE49-F238E27FC236}">
                <a16:creationId xmlns:a16="http://schemas.microsoft.com/office/drawing/2014/main" id="{B1947D3F-348C-DD97-79FD-C0C5E77F0B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6393" y="897976"/>
            <a:ext cx="3105975" cy="2196490"/>
          </a:xfrm>
          <a:prstGeom prst="rect">
            <a:avLst/>
          </a:prstGeom>
        </p:spPr>
      </p:pic>
      <p:pic>
        <p:nvPicPr>
          <p:cNvPr id="6" name="Bild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8412" y="6034528"/>
            <a:ext cx="802490" cy="598624"/>
          </a:xfrm>
          <a:prstGeom prst="rect">
            <a:avLst/>
          </a:prstGeom>
        </p:spPr>
      </p:pic>
      <p:sp>
        <p:nvSpPr>
          <p:cNvPr id="7" name="Rektangel 6"/>
          <p:cNvSpPr/>
          <p:nvPr/>
        </p:nvSpPr>
        <p:spPr>
          <a:xfrm>
            <a:off x="7050001" y="1958550"/>
            <a:ext cx="4402039" cy="425688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b="1" i="0" u="none" strike="noStrike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Calibri"/>
            </a:endParaRPr>
          </a:p>
        </p:txBody>
      </p:sp>
      <p:pic>
        <p:nvPicPr>
          <p:cNvPr id="3" name="Bilde 3">
            <a:extLst>
              <a:ext uri="{FF2B5EF4-FFF2-40B4-BE49-F238E27FC236}">
                <a16:creationId xmlns:a16="http://schemas.microsoft.com/office/drawing/2014/main" id="{7E8868F9-BE7C-27C5-0A94-5057BD695C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98633" y="3097640"/>
            <a:ext cx="2884336" cy="2837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8874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60418" y="0"/>
            <a:ext cx="2031582" cy="1444487"/>
          </a:xfrm>
          <a:prstGeom prst="rect">
            <a:avLst/>
          </a:prstGeom>
        </p:spPr>
      </p:pic>
      <p:pic>
        <p:nvPicPr>
          <p:cNvPr id="4" name="Bild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3650" y="1444487"/>
            <a:ext cx="2535625" cy="2476196"/>
          </a:xfrm>
          <a:prstGeom prst="rect">
            <a:avLst/>
          </a:prstGeom>
        </p:spPr>
      </p:pic>
      <p:pic>
        <p:nvPicPr>
          <p:cNvPr id="7" name="Bild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4715" y="4310741"/>
            <a:ext cx="834176" cy="625632"/>
          </a:xfrm>
          <a:prstGeom prst="rect">
            <a:avLst/>
          </a:prstGeom>
        </p:spPr>
      </p:pic>
      <p:sp>
        <p:nvSpPr>
          <p:cNvPr id="8" name="Rektangel 7"/>
          <p:cNvSpPr/>
          <p:nvPr/>
        </p:nvSpPr>
        <p:spPr>
          <a:xfrm>
            <a:off x="598693" y="650436"/>
            <a:ext cx="47211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Samtaleteknikker - lytting</a:t>
            </a:r>
            <a:endParaRPr kumimoji="0" lang="nb-NO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Autofigur 2">
            <a:extLst>
              <a:ext uri="{FF2B5EF4-FFF2-40B4-BE49-F238E27FC236}">
                <a16:creationId xmlns:a16="http://schemas.microsoft.com/office/drawing/2014/main" id="{49464D6E-A673-448C-BB12-EA8B58DAD7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33393" y="1808736"/>
            <a:ext cx="5501014" cy="3614338"/>
          </a:xfrm>
          <a:prstGeom prst="roundRect">
            <a:avLst>
              <a:gd name="adj" fmla="val 13032"/>
            </a:avLst>
          </a:prstGeom>
          <a:solidFill>
            <a:srgbClr val="0F6FC6"/>
          </a:solidFill>
          <a:ln>
            <a:solidFill>
              <a:schemeClr val="accent5">
                <a:lumMod val="40000"/>
                <a:lumOff val="60000"/>
              </a:schemeClr>
            </a:solidFill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rot="0" vert="horz" wrap="square" lIns="91440" tIns="45720" rIns="91440" bIns="45720" anchor="ctr" anchorCtr="0" upright="1">
            <a:no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Times New Roman" panose="02020603050405020304" pitchFamily="18" charset="0"/>
              <a:buChar char="•"/>
              <a:tabLst>
                <a:tab pos="457200" algn="l"/>
              </a:tabLst>
              <a:defRPr/>
            </a:pPr>
            <a:endParaRPr kumimoji="0" lang="nb-NO" sz="1200" b="0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tabLst>
                <a:tab pos="457200" algn="l"/>
              </a:tabLst>
              <a:defRPr/>
            </a:pPr>
            <a:r>
              <a:rPr lang="nb-NO" sz="2600" i="1" kern="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Hvordan bør vi lytte?</a:t>
            </a:r>
            <a:endParaRPr kumimoji="0" lang="nb-NO" sz="2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R="0" lvl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tabLst>
                <a:tab pos="457200" algn="l"/>
              </a:tabLst>
              <a:defRPr/>
            </a:pPr>
            <a:endParaRPr kumimoji="0" lang="nb-NO" sz="2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Times New Roman" panose="02020603050405020304" pitchFamily="18" charset="0"/>
              <a:buChar char="•"/>
              <a:tabLst>
                <a:tab pos="457200" algn="l"/>
              </a:tabLst>
              <a:defRPr/>
            </a:pPr>
            <a:r>
              <a:rPr lang="nb-NO" sz="2600" i="1" kern="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______________</a:t>
            </a:r>
            <a:endParaRPr kumimoji="0" lang="nb-NO" sz="2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Times New Roman" panose="02020603050405020304" pitchFamily="18" charset="0"/>
              <a:buChar char="•"/>
              <a:tabLst>
                <a:tab pos="457200" algn="l"/>
              </a:tabLst>
              <a:defRPr/>
            </a:pPr>
            <a:r>
              <a:rPr kumimoji="0" lang="nb-NO" sz="26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______________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Times New Roman" panose="02020603050405020304" pitchFamily="18" charset="0"/>
              <a:buChar char="•"/>
              <a:tabLst>
                <a:tab pos="457200" algn="l"/>
              </a:tabLst>
              <a:defRPr/>
            </a:pPr>
            <a:r>
              <a:rPr kumimoji="0" lang="nb-NO" sz="26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______________</a:t>
            </a:r>
            <a:endParaRPr kumimoji="0" lang="nb-NO" sz="2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6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 </a:t>
            </a:r>
            <a:endParaRPr kumimoji="0" lang="nb-NO" sz="2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C441DF4D-2AC7-D407-C281-B1253841EC1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385" y="4512658"/>
            <a:ext cx="834176" cy="625632"/>
          </a:xfrm>
          <a:prstGeom prst="rect">
            <a:avLst/>
          </a:prstGeom>
        </p:spPr>
      </p:pic>
      <p:sp>
        <p:nvSpPr>
          <p:cNvPr id="6" name="Autofigur 2"/>
          <p:cNvSpPr>
            <a:spLocks noChangeArrowheads="1"/>
          </p:cNvSpPr>
          <p:nvPr/>
        </p:nvSpPr>
        <p:spPr bwMode="auto">
          <a:xfrm>
            <a:off x="3690567" y="2909839"/>
            <a:ext cx="5917958" cy="3427435"/>
          </a:xfrm>
          <a:prstGeom prst="roundRect">
            <a:avLst>
              <a:gd name="adj" fmla="val 13032"/>
            </a:avLst>
          </a:prstGeom>
          <a:solidFill>
            <a:srgbClr val="0F6FC6"/>
          </a:solidFill>
          <a:ln>
            <a:solidFill>
              <a:schemeClr val="accent5">
                <a:lumMod val="40000"/>
                <a:lumOff val="60000"/>
              </a:schemeClr>
            </a:solidFill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rot="0" vert="horz" wrap="square" lIns="91440" tIns="45720" rIns="91440" bIns="45720" anchor="ctr" anchorCtr="0" upright="1">
            <a:no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Times New Roman" panose="02020603050405020304" pitchFamily="18" charset="0"/>
              <a:buChar char="•"/>
              <a:tabLst>
                <a:tab pos="457200" algn="l"/>
              </a:tabLst>
              <a:defRPr/>
            </a:pPr>
            <a:endParaRPr kumimoji="0" lang="nb-NO" sz="1200" b="0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Times New Roman" panose="02020603050405020304" pitchFamily="18" charset="0"/>
              <a:buChar char="•"/>
              <a:tabLst>
                <a:tab pos="457200" algn="l"/>
              </a:tabLst>
              <a:defRPr/>
            </a:pPr>
            <a:r>
              <a:rPr kumimoji="0" lang="nb-NO" sz="26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Aktiv lytting</a:t>
            </a:r>
            <a:endParaRPr kumimoji="0" lang="nb-NO" sz="2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Times New Roman" panose="02020603050405020304" pitchFamily="18" charset="0"/>
              <a:buChar char="•"/>
              <a:tabLst>
                <a:tab pos="457200" algn="l"/>
              </a:tabLst>
              <a:defRPr/>
            </a:pPr>
            <a:r>
              <a:rPr kumimoji="0" lang="nb-NO" sz="26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Ekte tilstedeværelse</a:t>
            </a:r>
            <a:endParaRPr kumimoji="0" lang="nb-NO" sz="2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Times New Roman" panose="02020603050405020304" pitchFamily="18" charset="0"/>
              <a:buChar char="•"/>
              <a:tabLst>
                <a:tab pos="457200" algn="l"/>
              </a:tabLst>
              <a:defRPr/>
            </a:pPr>
            <a:r>
              <a:rPr kumimoji="0" lang="nb-NO" sz="26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Relasjonsdannelse</a:t>
            </a:r>
            <a:endParaRPr kumimoji="0" lang="nb-NO" sz="2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Times New Roman" panose="02020603050405020304" pitchFamily="18" charset="0"/>
              <a:buChar char="•"/>
              <a:tabLst>
                <a:tab pos="457200" algn="l"/>
              </a:tabLst>
              <a:defRPr/>
            </a:pPr>
            <a:r>
              <a:rPr lang="nb-NO" sz="2600" i="1" kern="0" dirty="0">
                <a:solidFill>
                  <a:srgbClr val="FFFFFF"/>
                </a:solidFill>
                <a:latin typeface="Verdana"/>
                <a:ea typeface="Verdana"/>
                <a:cs typeface="Times New Roman"/>
              </a:rPr>
              <a:t>Ikke avbryt unødvendig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Times New Roman" panose="02020603050405020304" pitchFamily="18" charset="0"/>
              <a:buChar char="•"/>
              <a:tabLst>
                <a:tab pos="457200" algn="l"/>
              </a:tabLst>
              <a:defRPr/>
            </a:pPr>
            <a:r>
              <a:rPr kumimoji="0" lang="nb-NO" sz="26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Stillhet og pauser 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Times New Roman" panose="02020603050405020304" pitchFamily="18" charset="0"/>
              <a:buChar char="•"/>
              <a:tabLst>
                <a:tab pos="457200" algn="l"/>
              </a:tabLst>
              <a:defRPr/>
            </a:pPr>
            <a:r>
              <a:rPr kumimoji="0" lang="nb-NO" sz="26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Ta innringer på alvor</a:t>
            </a:r>
            <a:endParaRPr kumimoji="0" lang="nb-NO" sz="2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nb-NO" sz="2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81C11224-9225-0372-2C4B-839CAA5E213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03427" y="5424518"/>
            <a:ext cx="835224" cy="621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374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1383268" y="1321231"/>
            <a:ext cx="24128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Aktiv lytting </a:t>
            </a:r>
            <a:endParaRPr kumimoji="0" lang="nb-NO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Rektangel 3"/>
          <p:cNvSpPr/>
          <p:nvPr/>
        </p:nvSpPr>
        <p:spPr>
          <a:xfrm>
            <a:off x="1383268" y="2721978"/>
            <a:ext cx="9381706" cy="22336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nb-NO" sz="2400" i="1" dirty="0">
                <a:solidFill>
                  <a:schemeClr val="accent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«Å lytte aktivt betyr ikke bare å være åpen og lyttende, men å benytte et bredt spekter av kommunikasjonsformer for å etablere god kontakt, skaffe seg nødvendig informasjon og vise at man hører, ser og forstår.» </a:t>
            </a:r>
            <a:r>
              <a:rPr lang="nb-NO" sz="1400" i="1" dirty="0">
                <a:solidFill>
                  <a:schemeClr val="accent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Eide og Eide</a:t>
            </a:r>
            <a:endParaRPr kumimoji="0" lang="nb-NO" sz="1400" b="0" i="1" u="none" strike="noStrike" kern="120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Plassholder for lysbilde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9789F-F97F-4ED1-BC0A-B03B65E10DA7}" type="slidenum">
              <a:rPr lang="nb-NO" smtClean="0"/>
              <a:t>12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112222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Rectangle 197">
            <a:extLst>
              <a:ext uri="{FF2B5EF4-FFF2-40B4-BE49-F238E27FC236}">
                <a16:creationId xmlns:a16="http://schemas.microsoft.com/office/drawing/2014/main" id="{FB5B0058-AF13-4859-B429-4EDDE2A26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ktangel 6">
            <a:extLst>
              <a:ext uri="{FF2B5EF4-FFF2-40B4-BE49-F238E27FC236}">
                <a16:creationId xmlns:a16="http://schemas.microsoft.com/office/drawing/2014/main" id="{6B5D0872-D760-94A4-58BB-13BBEAFCF71E}"/>
              </a:ext>
            </a:extLst>
          </p:cNvPr>
          <p:cNvSpPr/>
          <p:nvPr/>
        </p:nvSpPr>
        <p:spPr>
          <a:xfrm>
            <a:off x="793239" y="892875"/>
            <a:ext cx="4505552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4000" b="1" dirty="0">
                <a:solidFill>
                  <a:schemeClr val="bg1"/>
                </a:solidFill>
                <a:latin typeface="Verdana"/>
                <a:ea typeface="Verdana"/>
                <a:cs typeface="+mj-cs"/>
              </a:rPr>
              <a:t>Del 2 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endParaRPr lang="en-US" sz="4000" b="1" dirty="0">
              <a:solidFill>
                <a:schemeClr val="bg1"/>
              </a:solidFill>
              <a:latin typeface="Verdana"/>
              <a:ea typeface="Verdan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4000" b="1" dirty="0" err="1">
                <a:solidFill>
                  <a:schemeClr val="bg1"/>
                </a:solidFill>
                <a:latin typeface="Verdana"/>
                <a:ea typeface="Verdana"/>
                <a:cs typeface="+mj-cs"/>
              </a:rPr>
              <a:t>Språk</a:t>
            </a:r>
            <a:endParaRPr lang="en-US" sz="4000" b="1" i="0" u="none" strike="noStrike" cap="none" spc="0" normalizeH="0" baseline="0" noProof="0" dirty="0" err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Verdana"/>
              <a:ea typeface="Verdana"/>
              <a:cs typeface="Calibri Light"/>
            </a:endParaRPr>
          </a:p>
        </p:txBody>
      </p:sp>
      <p:sp>
        <p:nvSpPr>
          <p:cNvPr id="200" name="Freeform: Shape 199">
            <a:extLst>
              <a:ext uri="{FF2B5EF4-FFF2-40B4-BE49-F238E27FC236}">
                <a16:creationId xmlns:a16="http://schemas.microsoft.com/office/drawing/2014/main" id="{0277405F-0B4F-4418-B773-1B38814125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30421" y="226893"/>
            <a:ext cx="5968658" cy="6085007"/>
          </a:xfrm>
          <a:custGeom>
            <a:avLst/>
            <a:gdLst>
              <a:gd name="connsiteX0" fmla="*/ 0 w 5968658"/>
              <a:gd name="connsiteY0" fmla="*/ 0 h 6085007"/>
              <a:gd name="connsiteX1" fmla="*/ 3557919 w 5968658"/>
              <a:gd name="connsiteY1" fmla="*/ 0 h 6085007"/>
              <a:gd name="connsiteX2" fmla="*/ 3557919 w 5968658"/>
              <a:gd name="connsiteY2" fmla="*/ 2195749 h 6085007"/>
              <a:gd name="connsiteX3" fmla="*/ 5968658 w 5968658"/>
              <a:gd name="connsiteY3" fmla="*/ 2195749 h 6085007"/>
              <a:gd name="connsiteX4" fmla="*/ 5968658 w 5968658"/>
              <a:gd name="connsiteY4" fmla="*/ 6085007 h 6085007"/>
              <a:gd name="connsiteX5" fmla="*/ 2058230 w 5968658"/>
              <a:gd name="connsiteY5" fmla="*/ 6085007 h 6085007"/>
              <a:gd name="connsiteX6" fmla="*/ 2058230 w 5968658"/>
              <a:gd name="connsiteY6" fmla="*/ 3538657 h 6085007"/>
              <a:gd name="connsiteX7" fmla="*/ 0 w 5968658"/>
              <a:gd name="connsiteY7" fmla="*/ 3538657 h 6085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968658" h="6085007">
                <a:moveTo>
                  <a:pt x="0" y="0"/>
                </a:moveTo>
                <a:lnTo>
                  <a:pt x="3557919" y="0"/>
                </a:lnTo>
                <a:lnTo>
                  <a:pt x="3557919" y="2195749"/>
                </a:lnTo>
                <a:lnTo>
                  <a:pt x="5968658" y="2195749"/>
                </a:lnTo>
                <a:lnTo>
                  <a:pt x="5968658" y="6085007"/>
                </a:lnTo>
                <a:lnTo>
                  <a:pt x="2058230" y="6085007"/>
                </a:lnTo>
                <a:lnTo>
                  <a:pt x="2058230" y="3538657"/>
                </a:lnTo>
                <a:lnTo>
                  <a:pt x="0" y="3538657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7">
            <a:extLst>
              <a:ext uri="{FF2B5EF4-FFF2-40B4-BE49-F238E27FC236}">
                <a16:creationId xmlns:a16="http://schemas.microsoft.com/office/drawing/2014/main" id="{B1947D3F-348C-DD97-79FD-C0C5E77F0B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6393" y="897976"/>
            <a:ext cx="3105975" cy="2196490"/>
          </a:xfrm>
          <a:prstGeom prst="rect">
            <a:avLst/>
          </a:prstGeom>
        </p:spPr>
      </p:pic>
      <p:pic>
        <p:nvPicPr>
          <p:cNvPr id="6" name="Bild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8412" y="6034528"/>
            <a:ext cx="802490" cy="598624"/>
          </a:xfrm>
          <a:prstGeom prst="rect">
            <a:avLst/>
          </a:prstGeom>
        </p:spPr>
      </p:pic>
      <p:sp>
        <p:nvSpPr>
          <p:cNvPr id="7" name="Rektangel 6"/>
          <p:cNvSpPr/>
          <p:nvPr/>
        </p:nvSpPr>
        <p:spPr>
          <a:xfrm>
            <a:off x="7050001" y="1958550"/>
            <a:ext cx="4402039" cy="425688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b="1" i="0" u="none" strike="noStrike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Calibri"/>
            </a:endParaRPr>
          </a:p>
        </p:txBody>
      </p:sp>
      <p:pic>
        <p:nvPicPr>
          <p:cNvPr id="3" name="Bilde 3">
            <a:extLst>
              <a:ext uri="{FF2B5EF4-FFF2-40B4-BE49-F238E27FC236}">
                <a16:creationId xmlns:a16="http://schemas.microsoft.com/office/drawing/2014/main" id="{9A1C9C61-28F1-D38C-8298-4F335D4E87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94543" y="3097639"/>
            <a:ext cx="3167596" cy="2917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7561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/>
          <p:cNvSpPr/>
          <p:nvPr/>
        </p:nvSpPr>
        <p:spPr>
          <a:xfrm>
            <a:off x="652817" y="917237"/>
            <a:ext cx="822002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3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Spørsmål </a:t>
            </a:r>
            <a:endParaRPr kumimoji="0" lang="nb-NO" sz="36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Rektangel 1"/>
          <p:cNvSpPr/>
          <p:nvPr/>
        </p:nvSpPr>
        <p:spPr>
          <a:xfrm>
            <a:off x="1233054" y="3144842"/>
            <a:ext cx="9725891" cy="64633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defRPr/>
            </a:pPr>
            <a:r>
              <a:rPr kumimoji="0" lang="nb-NO" sz="36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Verdana"/>
                <a:ea typeface="Verdana"/>
              </a:rPr>
              <a:t>Hva </a:t>
            </a:r>
            <a:r>
              <a:rPr lang="nb-NO" sz="3600" dirty="0">
                <a:solidFill>
                  <a:srgbClr val="4472C4"/>
                </a:solidFill>
                <a:latin typeface="Verdana"/>
                <a:ea typeface="Verdana"/>
              </a:rPr>
              <a:t>kan </a:t>
            </a:r>
            <a:r>
              <a:rPr kumimoji="0" lang="nb-NO" sz="36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Verdana"/>
                <a:ea typeface="Verdana"/>
              </a:rPr>
              <a:t>du å si for å trygge innringer?</a:t>
            </a:r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55550" y="36288"/>
            <a:ext cx="1936450" cy="1923141"/>
          </a:xfrm>
          <a:prstGeom prst="rect">
            <a:avLst/>
          </a:prstGeom>
        </p:spPr>
      </p:pic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Illustrasjon fra Helsenorge.no</a:t>
            </a:r>
          </a:p>
        </p:txBody>
      </p:sp>
    </p:spTree>
    <p:extLst>
      <p:ext uri="{BB962C8B-B14F-4D97-AF65-F5344CB8AC3E}">
        <p14:creationId xmlns:p14="http://schemas.microsoft.com/office/powerpoint/2010/main" val="7367911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3456" y="2492214"/>
            <a:ext cx="2513478" cy="1885109"/>
          </a:xfrm>
          <a:prstGeom prst="rect">
            <a:avLst/>
          </a:prstGeom>
          <a:noFill/>
          <a:effectLst>
            <a:glow rad="127000">
              <a:schemeClr val="accent2">
                <a:lumMod val="40000"/>
                <a:lumOff val="60000"/>
              </a:schemeClr>
            </a:glow>
          </a:effectLst>
        </p:spPr>
      </p:pic>
      <p:sp>
        <p:nvSpPr>
          <p:cNvPr id="6" name="Rektangel 5"/>
          <p:cNvSpPr/>
          <p:nvPr/>
        </p:nvSpPr>
        <p:spPr>
          <a:xfrm>
            <a:off x="692929" y="2703999"/>
            <a:ext cx="8317312" cy="144655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nb-NO" sz="88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De magiske ord</a:t>
            </a:r>
            <a:endParaRPr lang="nb-NO" sz="8800" b="1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25" name="Bilde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58192" y="0"/>
            <a:ext cx="2033808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169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60418" y="0"/>
            <a:ext cx="2031582" cy="1444487"/>
          </a:xfrm>
          <a:prstGeom prst="rect">
            <a:avLst/>
          </a:prstGeom>
        </p:spPr>
      </p:pic>
      <p:pic>
        <p:nvPicPr>
          <p:cNvPr id="4" name="Bild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444487"/>
            <a:ext cx="2960952" cy="2723624"/>
          </a:xfrm>
          <a:prstGeom prst="rect">
            <a:avLst/>
          </a:prstGeom>
        </p:spPr>
      </p:pic>
      <p:pic>
        <p:nvPicPr>
          <p:cNvPr id="6" name="Bild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5125" y="5030776"/>
            <a:ext cx="834176" cy="625632"/>
          </a:xfrm>
          <a:prstGeom prst="rect">
            <a:avLst/>
          </a:prstGeom>
        </p:spPr>
      </p:pic>
      <p:sp>
        <p:nvSpPr>
          <p:cNvPr id="7" name="Rektangel 6"/>
          <p:cNvSpPr/>
          <p:nvPr/>
        </p:nvSpPr>
        <p:spPr>
          <a:xfrm>
            <a:off x="598693" y="650436"/>
            <a:ext cx="45576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Samtaleteknikker - språk</a:t>
            </a:r>
            <a:endParaRPr kumimoji="0" lang="nb-NO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Autofigur 2">
            <a:extLst>
              <a:ext uri="{FF2B5EF4-FFF2-40B4-BE49-F238E27FC236}">
                <a16:creationId xmlns:a16="http://schemas.microsoft.com/office/drawing/2014/main" id="{A02EC98F-25E2-3E26-F1F3-B96F7CC560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13110" y="1686527"/>
            <a:ext cx="5874825" cy="3585585"/>
          </a:xfrm>
          <a:prstGeom prst="roundRect">
            <a:avLst>
              <a:gd name="adj" fmla="val 13032"/>
            </a:avLst>
          </a:prstGeom>
          <a:solidFill>
            <a:srgbClr val="0F6FC6"/>
          </a:solidFill>
          <a:ln>
            <a:solidFill>
              <a:schemeClr val="accent5">
                <a:lumMod val="40000"/>
                <a:lumOff val="60000"/>
              </a:schemeClr>
            </a:solidFill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rot="0" vert="horz" wrap="square" lIns="91440" tIns="45720" rIns="91440" bIns="45720" anchor="ctr" anchorCtr="0" upright="1">
            <a:no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Times New Roman" panose="02020603050405020304" pitchFamily="18" charset="0"/>
              <a:buChar char="•"/>
              <a:tabLst>
                <a:tab pos="457200" algn="l"/>
              </a:tabLst>
              <a:defRPr/>
            </a:pPr>
            <a:endParaRPr kumimoji="0" lang="nb-NO" sz="1200" b="0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  <a:defRPr/>
            </a:pPr>
            <a:r>
              <a:rPr lang="nb-NO" sz="2600" i="1" kern="0" dirty="0">
                <a:solidFill>
                  <a:srgbClr val="FFFFFF"/>
                </a:solidFill>
                <a:latin typeface="Verdana"/>
                <a:ea typeface="Verdana"/>
                <a:cs typeface="Times New Roman"/>
              </a:rPr>
              <a:t>Hvilket språk bør vi bruke?</a:t>
            </a:r>
            <a:endParaRPr kumimoji="0" lang="nb-NO" sz="2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/>
              <a:ea typeface="Verdana"/>
              <a:cs typeface="Times New Roman"/>
            </a:endParaRPr>
          </a:p>
          <a:p>
            <a:pPr marR="0" lvl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tabLst>
                <a:tab pos="457200" algn="l"/>
              </a:tabLst>
              <a:defRPr/>
            </a:pPr>
            <a:endParaRPr kumimoji="0" lang="nb-NO" sz="2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Times New Roman" panose="02020603050405020304" pitchFamily="18" charset="0"/>
              <a:buChar char="•"/>
              <a:tabLst>
                <a:tab pos="457200" algn="l"/>
              </a:tabLst>
              <a:defRPr/>
            </a:pPr>
            <a:r>
              <a:rPr lang="nb-NO" sz="2600" i="1" kern="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______________</a:t>
            </a:r>
            <a:endParaRPr kumimoji="0" lang="nb-NO" sz="2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Times New Roman" panose="02020603050405020304" pitchFamily="18" charset="0"/>
              <a:buChar char="•"/>
              <a:tabLst>
                <a:tab pos="457200" algn="l"/>
              </a:tabLst>
              <a:defRPr/>
            </a:pPr>
            <a:r>
              <a:rPr kumimoji="0" lang="nb-NO" sz="26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______________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Times New Roman" panose="02020603050405020304" pitchFamily="18" charset="0"/>
              <a:buChar char="•"/>
              <a:tabLst>
                <a:tab pos="457200" algn="l"/>
              </a:tabLst>
              <a:defRPr/>
            </a:pPr>
            <a:r>
              <a:rPr kumimoji="0" lang="nb-NO" sz="26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______________</a:t>
            </a:r>
            <a:endParaRPr kumimoji="0" lang="nb-NO" sz="2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nb-NO" sz="2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Bilde 5">
            <a:extLst>
              <a:ext uri="{FF2B5EF4-FFF2-40B4-BE49-F238E27FC236}">
                <a16:creationId xmlns:a16="http://schemas.microsoft.com/office/drawing/2014/main" id="{FBF7661C-F13A-F363-7C38-151C1E4C6F6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8822" y="4182511"/>
            <a:ext cx="834176" cy="625632"/>
          </a:xfrm>
          <a:prstGeom prst="rect">
            <a:avLst/>
          </a:prstGeom>
        </p:spPr>
      </p:pic>
      <p:sp>
        <p:nvSpPr>
          <p:cNvPr id="5" name="Autofigur 2"/>
          <p:cNvSpPr>
            <a:spLocks noChangeArrowheads="1"/>
          </p:cNvSpPr>
          <p:nvPr/>
        </p:nvSpPr>
        <p:spPr bwMode="auto">
          <a:xfrm>
            <a:off x="3713045" y="2730966"/>
            <a:ext cx="8094373" cy="3862466"/>
          </a:xfrm>
          <a:prstGeom prst="roundRect">
            <a:avLst>
              <a:gd name="adj" fmla="val 13032"/>
            </a:avLst>
          </a:prstGeom>
          <a:solidFill>
            <a:srgbClr val="0F6FC6"/>
          </a:solidFill>
          <a:ln>
            <a:solidFill>
              <a:schemeClr val="accent5">
                <a:lumMod val="40000"/>
                <a:lumOff val="60000"/>
              </a:schemeClr>
            </a:solidFill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txBody>
          <a:bodyPr rot="0" vert="horz" wrap="square" lIns="91440" tIns="45720" rIns="91440" bIns="45720" anchor="ctr" anchorCtr="0" upright="1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Times New Roman" panose="02020603050405020304" pitchFamily="18" charset="0"/>
              <a:buChar char="•"/>
              <a:tabLst>
                <a:tab pos="457200" algn="l"/>
              </a:tabLst>
              <a:defRPr/>
            </a:pPr>
            <a:endParaRPr kumimoji="0" lang="nb-NO" sz="2600" b="0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Times New Roman" panose="02020603050405020304" pitchFamily="18" charset="0"/>
              <a:buChar char="•"/>
              <a:tabLst>
                <a:tab pos="457200" algn="l"/>
              </a:tabLst>
              <a:defRPr/>
            </a:pPr>
            <a:r>
              <a:rPr kumimoji="0" lang="nb-NO" sz="26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Empatiske responser, f.eks. ros</a:t>
            </a:r>
            <a:endParaRPr kumimoji="0" lang="nb-NO" sz="2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Times New Roman" panose="02020603050405020304" pitchFamily="18" charset="0"/>
              <a:buChar char="•"/>
              <a:tabLst>
                <a:tab pos="457200" algn="l"/>
              </a:tabLst>
              <a:defRPr/>
            </a:pPr>
            <a:r>
              <a:rPr lang="nb-NO" sz="2600" i="1" kern="0" dirty="0">
                <a:solidFill>
                  <a:srgbClr val="FFFFFF"/>
                </a:solidFill>
                <a:latin typeface="Verdana"/>
                <a:ea typeface="Verdana"/>
                <a:cs typeface="Times New Roman"/>
              </a:rPr>
              <a:t>Bevisst spørsmålsstilling</a:t>
            </a:r>
            <a:endParaRPr lang="nb-NO" sz="2600" b="0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Times New Roman" panose="02020603050405020304" pitchFamily="18" charset="0"/>
              <a:buChar char="•"/>
              <a:tabLst>
                <a:tab pos="457200" algn="l"/>
              </a:tabLst>
              <a:defRPr/>
            </a:pPr>
            <a:r>
              <a:rPr kumimoji="0" lang="nb-NO" sz="26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Bruke navn (innringers og eget)</a:t>
            </a:r>
            <a:endParaRPr kumimoji="0" lang="nb-NO" sz="2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Times New Roman" panose="02020603050405020304" pitchFamily="18" charset="0"/>
              <a:buChar char="•"/>
              <a:tabLst>
                <a:tab pos="457200" algn="l"/>
              </a:tabLst>
              <a:defRPr/>
            </a:pPr>
            <a:r>
              <a:rPr kumimoji="0" lang="nb-NO" sz="26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Unngå fagterminologi</a:t>
            </a:r>
            <a:endParaRPr kumimoji="0" lang="nb-NO" sz="2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Times New Roman" panose="02020603050405020304" pitchFamily="18" charset="0"/>
              <a:buChar char="•"/>
              <a:tabLst>
                <a:tab pos="457200" algn="l"/>
              </a:tabLst>
              <a:defRPr/>
            </a:pPr>
            <a:r>
              <a:rPr kumimoji="0" lang="nb-NO" sz="26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Lukket sløyfe kommunikasjon (</a:t>
            </a:r>
            <a:r>
              <a:rPr kumimoji="0" lang="nb-NO" sz="2600" b="0" i="1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closed</a:t>
            </a:r>
            <a:r>
              <a:rPr kumimoji="0" lang="nb-NO" sz="26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loop)</a:t>
            </a:r>
            <a:endParaRPr kumimoji="0" lang="nb-NO" sz="2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nb-NO" sz="3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0097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1075195" y="1227048"/>
            <a:ext cx="5719836" cy="461665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pPr>
              <a:defRPr/>
            </a:pPr>
            <a:r>
              <a:rPr lang="nb-NO" sz="2400" b="1" dirty="0">
                <a:solidFill>
                  <a:srgbClr val="0070C0"/>
                </a:solidFill>
                <a:latin typeface="Verdana"/>
                <a:ea typeface="Verdana"/>
                <a:cs typeface="Tahoma"/>
              </a:rPr>
              <a:t>Støtteord</a:t>
            </a:r>
            <a:r>
              <a:rPr kumimoji="0" lang="nb-NO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Verdana"/>
                <a:cs typeface="Tahoma"/>
              </a:rPr>
              <a:t> og ros</a:t>
            </a:r>
            <a:r>
              <a:rPr lang="nb-NO" sz="2400" b="1" dirty="0">
                <a:solidFill>
                  <a:srgbClr val="0070C0"/>
                </a:solidFill>
                <a:latin typeface="Verdana"/>
                <a:ea typeface="Verdana"/>
                <a:cs typeface="Tahoma"/>
              </a:rPr>
              <a:t> – noen forslag:</a:t>
            </a:r>
            <a:endParaRPr kumimoji="0" lang="nb-NO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Rektangel 3"/>
          <p:cNvSpPr/>
          <p:nvPr/>
        </p:nvSpPr>
        <p:spPr>
          <a:xfrm>
            <a:off x="1075195" y="2337455"/>
            <a:ext cx="10632487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Jeg/vi skal hjelpe deg 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Vi kan gjøre dette sammen 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Jeg skal finne riktig hjelp til deg 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Du gjør det rette nå mens du venter på legen/ambulansen 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Takk/takk for god informasjon 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Så bra at du ringte </a:t>
            </a:r>
          </a:p>
        </p:txBody>
      </p:sp>
      <p:sp>
        <p:nvSpPr>
          <p:cNvPr id="3" name="Plassholder for lysbilde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29789F-F97F-4ED1-BC0A-B03B65E10DA7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48800" y="1"/>
            <a:ext cx="27432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3227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1720152" y="726678"/>
            <a:ext cx="31630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Spørsmålsstilling</a:t>
            </a:r>
            <a:endParaRPr kumimoji="0" lang="nb-NO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Plassholder for innhold 2"/>
          <p:cNvSpPr txBox="1">
            <a:spLocks/>
          </p:cNvSpPr>
          <p:nvPr/>
        </p:nvSpPr>
        <p:spPr>
          <a:xfrm>
            <a:off x="4118826" y="2257037"/>
            <a:ext cx="8543925" cy="435133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b-NO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Åpne spørsmål: </a:t>
            </a:r>
            <a:r>
              <a:rPr kumimoji="0" lang="nb-NO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- Hva trenger du akkurat nå?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b-NO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b-NO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Lukkede spørsmål: </a:t>
            </a:r>
            <a:r>
              <a:rPr kumimoji="0" lang="nb-NO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- Har du vondt i hodet?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b-NO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b-NO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Ledende spørsmål: </a:t>
            </a:r>
            <a:r>
              <a:rPr kumimoji="0" lang="nb-NO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- Det går vel greit </a:t>
            </a:r>
            <a:r>
              <a:rPr lang="nb-NO" sz="2400" i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å kjøre til legevakta</a:t>
            </a:r>
            <a:r>
              <a:rPr kumimoji="0" lang="nb-NO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?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b-NO" sz="2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pic>
        <p:nvPicPr>
          <p:cNvPr id="9" name="Picture 2" descr="Relatert bild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152" y="1952041"/>
            <a:ext cx="3043138" cy="304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ktangel 9"/>
          <p:cNvSpPr/>
          <p:nvPr/>
        </p:nvSpPr>
        <p:spPr>
          <a:xfrm>
            <a:off x="3526954" y="5758877"/>
            <a:ext cx="486383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Unngå: men hvorfor….</a:t>
            </a:r>
          </a:p>
        </p:txBody>
      </p:sp>
      <p:sp>
        <p:nvSpPr>
          <p:cNvPr id="3" name="Plassholder for lysbilde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29789F-F97F-4ED1-BC0A-B03B65E10DA7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2430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552681" y="504327"/>
            <a:ext cx="51940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Hva</a:t>
            </a:r>
            <a:r>
              <a:rPr kumimoji="0" lang="nb-NO" sz="2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 slags spørsmål er dette?</a:t>
            </a:r>
            <a:endParaRPr kumimoji="0" lang="nb-NO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Plassholder for lysbilde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29789F-F97F-4ED1-BC0A-B03B65E10DA7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7" name="Tabell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4732097"/>
              </p:ext>
            </p:extLst>
          </p:nvPr>
        </p:nvGraphicFramePr>
        <p:xfrm>
          <a:off x="552681" y="1330947"/>
          <a:ext cx="11215767" cy="4842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320229">
                  <a:extLst>
                    <a:ext uri="{9D8B030D-6E8A-4147-A177-3AD203B41FA5}">
                      <a16:colId xmlns:a16="http://schemas.microsoft.com/office/drawing/2014/main" val="1431981964"/>
                    </a:ext>
                  </a:extLst>
                </a:gridCol>
                <a:gridCol w="4895538">
                  <a:extLst>
                    <a:ext uri="{9D8B030D-6E8A-4147-A177-3AD203B41FA5}">
                      <a16:colId xmlns:a16="http://schemas.microsoft.com/office/drawing/2014/main" val="4051193556"/>
                    </a:ext>
                  </a:extLst>
                </a:gridCol>
              </a:tblGrid>
              <a:tr h="474120">
                <a:tc>
                  <a:txBody>
                    <a:bodyPr/>
                    <a:lstStyle/>
                    <a:p>
                      <a:r>
                        <a:rPr lang="nb-NO" sz="22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Spørsmål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22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Åpent</a:t>
                      </a:r>
                      <a:r>
                        <a:rPr lang="nb-NO" sz="2200" baseline="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, lukket eller ledende?</a:t>
                      </a:r>
                      <a:endParaRPr lang="nb-NO" sz="2200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2880033"/>
                  </a:ext>
                </a:extLst>
              </a:tr>
              <a:tr h="474120">
                <a:tc>
                  <a:txBody>
                    <a:bodyPr/>
                    <a:lstStyle/>
                    <a:p>
                      <a:r>
                        <a:rPr lang="nb-NO" sz="22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1. Hvor er pasienten?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 sz="2200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0729096"/>
                  </a:ext>
                </a:extLst>
              </a:tr>
              <a:tr h="474120">
                <a:tc>
                  <a:txBody>
                    <a:bodyPr/>
                    <a:lstStyle/>
                    <a:p>
                      <a:r>
                        <a:rPr lang="nb-NO" sz="22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2. Hva har skjedd?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 sz="2200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1403658"/>
                  </a:ext>
                </a:extLst>
              </a:tr>
              <a:tr h="474120">
                <a:tc>
                  <a:txBody>
                    <a:bodyPr/>
                    <a:lstStyle/>
                    <a:p>
                      <a:r>
                        <a:rPr lang="nb-NO" sz="22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3. Puster pasienten normalt?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 sz="2200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1296207"/>
                  </a:ext>
                </a:extLst>
              </a:tr>
              <a:tr h="474120">
                <a:tc>
                  <a:txBody>
                    <a:bodyPr/>
                    <a:lstStyle/>
                    <a:p>
                      <a:r>
                        <a:rPr lang="nb-NO" sz="22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4. Er pasienten våken?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 sz="2200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2865573"/>
                  </a:ext>
                </a:extLst>
              </a:tr>
              <a:tr h="474120">
                <a:tc>
                  <a:txBody>
                    <a:bodyPr/>
                    <a:lstStyle/>
                    <a:p>
                      <a:r>
                        <a:rPr lang="nb-NO" sz="22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5. Pasienten</a:t>
                      </a:r>
                      <a:r>
                        <a:rPr lang="nb-NO" sz="2200" baseline="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puster vel normalt?</a:t>
                      </a:r>
                      <a:endParaRPr lang="nb-NO" sz="2200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 sz="2200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669523"/>
                  </a:ext>
                </a:extLst>
              </a:tr>
              <a:tr h="474120">
                <a:tc>
                  <a:txBody>
                    <a:bodyPr/>
                    <a:lstStyle/>
                    <a:p>
                      <a:r>
                        <a:rPr lang="nb-NO" sz="22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6. Hva har skjedd og når?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 sz="2200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03123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nb-NO" sz="22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7.</a:t>
                      </a:r>
                      <a:r>
                        <a:rPr lang="nb-NO" sz="2200" baseline="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</a:t>
                      </a:r>
                      <a:r>
                        <a:rPr lang="nb-NO" sz="22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Er det barn til stede og behov for spesielle omsorgstiltak?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 sz="2200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1900805"/>
                  </a:ext>
                </a:extLst>
              </a:tr>
              <a:tr h="474120">
                <a:tc>
                  <a:txBody>
                    <a:bodyPr/>
                    <a:lstStyle/>
                    <a:p>
                      <a:r>
                        <a:rPr lang="nb-NO" sz="22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8.</a:t>
                      </a:r>
                      <a:r>
                        <a:rPr lang="nb-NO" sz="2200" baseline="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</a:t>
                      </a:r>
                      <a:r>
                        <a:rPr lang="nb-NO" sz="22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Oppegående / klarer å gå med støtte / klarer ikke å fote seg?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 sz="2200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443816"/>
                  </a:ext>
                </a:extLst>
              </a:tr>
            </a:tbl>
          </a:graphicData>
        </a:graphic>
      </p:graphicFrame>
      <p:graphicFrame>
        <p:nvGraphicFramePr>
          <p:cNvPr id="8" name="Tabell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3496573"/>
              </p:ext>
            </p:extLst>
          </p:nvPr>
        </p:nvGraphicFramePr>
        <p:xfrm>
          <a:off x="552681" y="1344595"/>
          <a:ext cx="11215767" cy="4842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320229">
                  <a:extLst>
                    <a:ext uri="{9D8B030D-6E8A-4147-A177-3AD203B41FA5}">
                      <a16:colId xmlns:a16="http://schemas.microsoft.com/office/drawing/2014/main" val="1431981964"/>
                    </a:ext>
                  </a:extLst>
                </a:gridCol>
                <a:gridCol w="4895538">
                  <a:extLst>
                    <a:ext uri="{9D8B030D-6E8A-4147-A177-3AD203B41FA5}">
                      <a16:colId xmlns:a16="http://schemas.microsoft.com/office/drawing/2014/main" val="4051193556"/>
                    </a:ext>
                  </a:extLst>
                </a:gridCol>
              </a:tblGrid>
              <a:tr h="474120">
                <a:tc>
                  <a:txBody>
                    <a:bodyPr/>
                    <a:lstStyle/>
                    <a:p>
                      <a:r>
                        <a:rPr lang="nb-NO" sz="22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Spørsmål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22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Åpent</a:t>
                      </a:r>
                      <a:r>
                        <a:rPr lang="nb-NO" sz="2200" baseline="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, lukket eller ledende?</a:t>
                      </a:r>
                      <a:endParaRPr lang="nb-NO" sz="2200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2880033"/>
                  </a:ext>
                </a:extLst>
              </a:tr>
              <a:tr h="474120"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nb-NO" sz="22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1. Hvor er pasienten?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22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Åpent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0729096"/>
                  </a:ext>
                </a:extLst>
              </a:tr>
              <a:tr h="474120"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nb-NO" sz="22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2. Hva har skjedd?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22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Åpent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1403658"/>
                  </a:ext>
                </a:extLst>
              </a:tr>
              <a:tr h="474120"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nb-NO" sz="22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3. Puster pasienten normalt?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22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Lukket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1296207"/>
                  </a:ext>
                </a:extLst>
              </a:tr>
              <a:tr h="474120"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nb-NO" sz="22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4. Er pasienten våken?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22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Lukket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2865573"/>
                  </a:ext>
                </a:extLst>
              </a:tr>
              <a:tr h="474120"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nb-NO" sz="22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5. Pasienten</a:t>
                      </a:r>
                      <a:r>
                        <a:rPr lang="nb-NO" sz="2200" baseline="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puster vel normalt?</a:t>
                      </a:r>
                      <a:endParaRPr lang="nb-NO" sz="2200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22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Ledende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669523"/>
                  </a:ext>
                </a:extLst>
              </a:tr>
              <a:tr h="474120"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nb-NO" sz="22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6. Hva har skjedd og når?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22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</a:t>
                      </a:r>
                      <a:r>
                        <a:rPr lang="nb-NO" sz="2200" baseline="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åpne </a:t>
                      </a:r>
                      <a:endParaRPr lang="nb-NO" sz="2200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03123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nb-NO" sz="22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7. Er det barn til stede og behov for spesielle omsorgstiltak?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22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 lukkede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1900805"/>
                  </a:ext>
                </a:extLst>
              </a:tr>
              <a:tr h="474120"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nb-NO" sz="22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8. Oppegående / klarer å gå med støtte / klarer ikke å fote seg?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22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 lukkede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4438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56222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dertittel 2"/>
          <p:cNvSpPr>
            <a:spLocks noGrp="1"/>
          </p:cNvSpPr>
          <p:nvPr>
            <p:ph type="subTitle" idx="4294967295"/>
          </p:nvPr>
        </p:nvSpPr>
        <p:spPr>
          <a:xfrm>
            <a:off x="2979522" y="5045215"/>
            <a:ext cx="6510077" cy="936104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pPr marL="0" indent="0" algn="ctr" eaLnBrk="1" hangingPunct="1">
              <a:buNone/>
            </a:pPr>
            <a:r>
              <a:rPr lang="nb-NO" altLang="nb-NO" sz="24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Grunnkurs for operatører i </a:t>
            </a:r>
          </a:p>
          <a:p>
            <a:pPr marL="0" indent="0" algn="ctr" eaLnBrk="1" hangingPunct="1">
              <a:buNone/>
            </a:pPr>
            <a:r>
              <a:rPr lang="nb-NO" altLang="nb-NO" sz="24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medisinsk nødmeldetjeneste</a:t>
            </a:r>
          </a:p>
          <a:p>
            <a:pPr marL="0" indent="0" algn="ctr">
              <a:buNone/>
            </a:pPr>
            <a:r>
              <a:rPr lang="nb-NO" altLang="nb-NO" sz="1800" dirty="0">
                <a:solidFill>
                  <a:srgbClr val="0070C0"/>
                </a:solidFill>
                <a:latin typeface="Verdana"/>
                <a:ea typeface="Verdana"/>
                <a:cs typeface="Tahoma"/>
              </a:rPr>
              <a:t>Dato: </a:t>
            </a:r>
            <a:r>
              <a:rPr lang="nb-NO" altLang="nb-NO" sz="1800" dirty="0" err="1">
                <a:solidFill>
                  <a:srgbClr val="0070C0"/>
                </a:solidFill>
                <a:latin typeface="Verdana"/>
                <a:ea typeface="Verdana"/>
                <a:cs typeface="Tahoma"/>
              </a:rPr>
              <a:t>xx.xx.xxxx</a:t>
            </a:r>
            <a:endParaRPr lang="nb-NO" altLang="nb-NO" sz="1800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Undertittel 2"/>
          <p:cNvSpPr txBox="1">
            <a:spLocks/>
          </p:cNvSpPr>
          <p:nvPr/>
        </p:nvSpPr>
        <p:spPr bwMode="auto">
          <a:xfrm>
            <a:off x="2635019" y="3536379"/>
            <a:ext cx="8379977" cy="124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t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None/>
              <a:defRPr/>
            </a:pPr>
            <a:r>
              <a:rPr lang="nb-NO" altLang="nb-NO" b="1" dirty="0">
                <a:solidFill>
                  <a:srgbClr val="0070C0"/>
                </a:solidFill>
                <a:latin typeface="Verdana"/>
                <a:ea typeface="Verdana"/>
              </a:rPr>
              <a:t>Samtaleteknikker</a:t>
            </a:r>
            <a:endParaRPr lang="nb-NO" altLang="nb-NO" b="1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buNone/>
              <a:defRPr/>
            </a:pPr>
            <a:r>
              <a:rPr lang="nb-NO" altLang="nb-NO" b="1" dirty="0">
                <a:solidFill>
                  <a:srgbClr val="0070C0"/>
                </a:solidFill>
                <a:latin typeface="Verdana"/>
                <a:ea typeface="Verdana"/>
              </a:rPr>
              <a:t>= kommunikasjonsmuligheter</a:t>
            </a:r>
            <a:endParaRPr lang="nb-NO" altLang="nb-NO" b="1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3" name="Picture 5">
            <a:extLst>
              <a:ext uri="{FF2B5EF4-FFF2-40B4-BE49-F238E27FC236}">
                <a16:creationId xmlns:a16="http://schemas.microsoft.com/office/drawing/2014/main" id="{622E6E0B-3649-1825-011F-EE867CA54E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0297" y="796426"/>
            <a:ext cx="2743200" cy="2642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2985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881952" y="821555"/>
            <a:ext cx="104718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Lukket sløyfe kommunikasjon /</a:t>
            </a:r>
            <a:r>
              <a:rPr kumimoji="0" lang="nb-NO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closed</a:t>
            </a:r>
            <a:r>
              <a:rPr kumimoji="0" lang="nb-NO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-loop</a:t>
            </a:r>
            <a:endParaRPr kumimoji="0" lang="nb-NO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Plassholder for lysbilde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29789F-F97F-4ED1-BC0A-B03B65E10DA7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vrundet rektangel 4"/>
          <p:cNvSpPr/>
          <p:nvPr/>
        </p:nvSpPr>
        <p:spPr>
          <a:xfrm>
            <a:off x="1604210" y="3529272"/>
            <a:ext cx="2406316" cy="113898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Innringer </a:t>
            </a:r>
          </a:p>
        </p:txBody>
      </p:sp>
      <p:sp>
        <p:nvSpPr>
          <p:cNvPr id="8" name="Avrundet rektangel 7"/>
          <p:cNvSpPr/>
          <p:nvPr/>
        </p:nvSpPr>
        <p:spPr>
          <a:xfrm>
            <a:off x="7274390" y="3481693"/>
            <a:ext cx="2406316" cy="113898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Operatør</a:t>
            </a:r>
            <a:endParaRPr kumimoji="0" lang="nb-NO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Pil høyre 5"/>
          <p:cNvSpPr/>
          <p:nvPr/>
        </p:nvSpPr>
        <p:spPr>
          <a:xfrm>
            <a:off x="4317532" y="3176337"/>
            <a:ext cx="2714925" cy="1283367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Problem</a:t>
            </a:r>
          </a:p>
        </p:txBody>
      </p:sp>
      <p:sp>
        <p:nvSpPr>
          <p:cNvPr id="9" name="Venstrebuet pil 8"/>
          <p:cNvSpPr/>
          <p:nvPr/>
        </p:nvSpPr>
        <p:spPr>
          <a:xfrm rot="5400000">
            <a:off x="4553539" y="2708231"/>
            <a:ext cx="1855097" cy="5775158"/>
          </a:xfrm>
          <a:prstGeom prst="curvedLeft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Venstrebuet pil 9"/>
          <p:cNvSpPr/>
          <p:nvPr/>
        </p:nvSpPr>
        <p:spPr>
          <a:xfrm rot="16200000">
            <a:off x="4767399" y="-381013"/>
            <a:ext cx="1855097" cy="5775158"/>
          </a:xfrm>
          <a:prstGeom prst="curvedLeft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Pil venstre 11"/>
          <p:cNvSpPr/>
          <p:nvPr/>
        </p:nvSpPr>
        <p:spPr>
          <a:xfrm>
            <a:off x="4075599" y="3945416"/>
            <a:ext cx="2508286" cy="1255375"/>
          </a:xfrm>
          <a:prstGeom prst="leftArrow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Råd og  oppfølging</a:t>
            </a:r>
          </a:p>
        </p:txBody>
      </p:sp>
    </p:spTree>
    <p:extLst>
      <p:ext uri="{BB962C8B-B14F-4D97-AF65-F5344CB8AC3E}">
        <p14:creationId xmlns:p14="http://schemas.microsoft.com/office/powerpoint/2010/main" val="21434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1313752" y="900849"/>
            <a:ext cx="67345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Øvelse - lukket sløyfe kommunikasjon</a:t>
            </a:r>
            <a:endParaRPr kumimoji="0" lang="nb-NO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kstboks 2"/>
          <p:cNvSpPr txBox="1">
            <a:spLocks noChangeArrowheads="1"/>
          </p:cNvSpPr>
          <p:nvPr/>
        </p:nvSpPr>
        <p:spPr bwMode="auto">
          <a:xfrm>
            <a:off x="1110552" y="1959428"/>
            <a:ext cx="9368762" cy="4383315"/>
          </a:xfrm>
          <a:prstGeom prst="rect">
            <a:avLst/>
          </a:prstGeom>
          <a:solidFill>
            <a:srgbClr val="E2F0D9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68580" tIns="34290" rIns="68580" bIns="34290" numCol="1" anchor="t" anchorCtr="0" compatLnSpc="1">
            <a:prstTxWarp prst="textNoShape">
              <a:avLst/>
            </a:prstTxWarp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b-NO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indent="0">
              <a:buNone/>
              <a:defRPr/>
            </a:pPr>
            <a:r>
              <a:rPr kumimoji="0" lang="nb-NO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Verdana"/>
                <a:cs typeface="Calibri"/>
              </a:rPr>
              <a:t>Gå sammen to og to</a:t>
            </a:r>
            <a:r>
              <a:rPr lang="nb-NO" sz="2200" dirty="0">
                <a:latin typeface="Verdana"/>
                <a:ea typeface="Verdana"/>
                <a:cs typeface="Calibri"/>
              </a:rPr>
              <a:t>, sitt med ryggen til hverandre:</a:t>
            </a:r>
            <a:endParaRPr lang="nb-NO" sz="2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b-NO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165735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b-NO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Person A gir to råd  </a:t>
            </a:r>
          </a:p>
          <a:p>
            <a:pPr marL="165735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b-NO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Person B svarer med hva hen har oppfattet</a:t>
            </a:r>
          </a:p>
          <a:p>
            <a:pPr marL="165735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b-NO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Person A bekrefter om informasjonen var riktig oppfattet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b-NO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b-NO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Bytt roller  </a:t>
            </a:r>
            <a:endParaRPr kumimoji="0" lang="nb-NO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3" name="Plassholder for lysbilde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29789F-F97F-4ED1-BC0A-B03B65E10DA7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01939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Rectangle 197">
            <a:extLst>
              <a:ext uri="{FF2B5EF4-FFF2-40B4-BE49-F238E27FC236}">
                <a16:creationId xmlns:a16="http://schemas.microsoft.com/office/drawing/2014/main" id="{FB5B0058-AF13-4859-B429-4EDDE2A26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ktangel 6">
            <a:extLst>
              <a:ext uri="{FF2B5EF4-FFF2-40B4-BE49-F238E27FC236}">
                <a16:creationId xmlns:a16="http://schemas.microsoft.com/office/drawing/2014/main" id="{6B5D0872-D760-94A4-58BB-13BBEAFCF71E}"/>
              </a:ext>
            </a:extLst>
          </p:cNvPr>
          <p:cNvSpPr/>
          <p:nvPr/>
        </p:nvSpPr>
        <p:spPr>
          <a:xfrm>
            <a:off x="793239" y="892875"/>
            <a:ext cx="4505552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4000" b="1" dirty="0">
                <a:solidFill>
                  <a:schemeClr val="bg1"/>
                </a:solidFill>
                <a:latin typeface="Verdana"/>
                <a:ea typeface="Verdana"/>
                <a:cs typeface="+mj-cs"/>
              </a:rPr>
              <a:t>Del 3 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endParaRPr lang="en-US" sz="4000" b="1" dirty="0">
              <a:solidFill>
                <a:schemeClr val="bg1"/>
              </a:solidFill>
              <a:latin typeface="Verdana"/>
              <a:ea typeface="Verdan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4000" b="1" dirty="0" err="1">
                <a:solidFill>
                  <a:schemeClr val="bg1"/>
                </a:solidFill>
                <a:latin typeface="Verdana"/>
                <a:ea typeface="Verdana"/>
                <a:cs typeface="+mj-cs"/>
              </a:rPr>
              <a:t>Stemmebruk</a:t>
            </a:r>
            <a:endParaRPr lang="en-US" sz="4000" b="1" i="0" u="none" strike="noStrike" cap="none" spc="0" normalizeH="0" baseline="0" noProof="0" dirty="0" err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Verdana"/>
              <a:ea typeface="Verdana"/>
              <a:cs typeface="Calibri Light"/>
            </a:endParaRPr>
          </a:p>
        </p:txBody>
      </p:sp>
      <p:sp>
        <p:nvSpPr>
          <p:cNvPr id="200" name="Freeform: Shape 199">
            <a:extLst>
              <a:ext uri="{FF2B5EF4-FFF2-40B4-BE49-F238E27FC236}">
                <a16:creationId xmlns:a16="http://schemas.microsoft.com/office/drawing/2014/main" id="{0277405F-0B4F-4418-B773-1B38814125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30421" y="226893"/>
            <a:ext cx="5968658" cy="6085007"/>
          </a:xfrm>
          <a:custGeom>
            <a:avLst/>
            <a:gdLst>
              <a:gd name="connsiteX0" fmla="*/ 0 w 5968658"/>
              <a:gd name="connsiteY0" fmla="*/ 0 h 6085007"/>
              <a:gd name="connsiteX1" fmla="*/ 3557919 w 5968658"/>
              <a:gd name="connsiteY1" fmla="*/ 0 h 6085007"/>
              <a:gd name="connsiteX2" fmla="*/ 3557919 w 5968658"/>
              <a:gd name="connsiteY2" fmla="*/ 2195749 h 6085007"/>
              <a:gd name="connsiteX3" fmla="*/ 5968658 w 5968658"/>
              <a:gd name="connsiteY3" fmla="*/ 2195749 h 6085007"/>
              <a:gd name="connsiteX4" fmla="*/ 5968658 w 5968658"/>
              <a:gd name="connsiteY4" fmla="*/ 6085007 h 6085007"/>
              <a:gd name="connsiteX5" fmla="*/ 2058230 w 5968658"/>
              <a:gd name="connsiteY5" fmla="*/ 6085007 h 6085007"/>
              <a:gd name="connsiteX6" fmla="*/ 2058230 w 5968658"/>
              <a:gd name="connsiteY6" fmla="*/ 3538657 h 6085007"/>
              <a:gd name="connsiteX7" fmla="*/ 0 w 5968658"/>
              <a:gd name="connsiteY7" fmla="*/ 3538657 h 6085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968658" h="6085007">
                <a:moveTo>
                  <a:pt x="0" y="0"/>
                </a:moveTo>
                <a:lnTo>
                  <a:pt x="3557919" y="0"/>
                </a:lnTo>
                <a:lnTo>
                  <a:pt x="3557919" y="2195749"/>
                </a:lnTo>
                <a:lnTo>
                  <a:pt x="5968658" y="2195749"/>
                </a:lnTo>
                <a:lnTo>
                  <a:pt x="5968658" y="6085007"/>
                </a:lnTo>
                <a:lnTo>
                  <a:pt x="2058230" y="6085007"/>
                </a:lnTo>
                <a:lnTo>
                  <a:pt x="2058230" y="3538657"/>
                </a:lnTo>
                <a:lnTo>
                  <a:pt x="0" y="3538657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7">
            <a:extLst>
              <a:ext uri="{FF2B5EF4-FFF2-40B4-BE49-F238E27FC236}">
                <a16:creationId xmlns:a16="http://schemas.microsoft.com/office/drawing/2014/main" id="{B1947D3F-348C-DD97-79FD-C0C5E77F0B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6393" y="897976"/>
            <a:ext cx="3105975" cy="2196490"/>
          </a:xfrm>
          <a:prstGeom prst="rect">
            <a:avLst/>
          </a:prstGeom>
        </p:spPr>
      </p:pic>
      <p:pic>
        <p:nvPicPr>
          <p:cNvPr id="6" name="Bild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8412" y="6034528"/>
            <a:ext cx="802490" cy="598624"/>
          </a:xfrm>
          <a:prstGeom prst="rect">
            <a:avLst/>
          </a:prstGeom>
        </p:spPr>
      </p:pic>
      <p:sp>
        <p:nvSpPr>
          <p:cNvPr id="7" name="Rektangel 6"/>
          <p:cNvSpPr/>
          <p:nvPr/>
        </p:nvSpPr>
        <p:spPr>
          <a:xfrm>
            <a:off x="7050001" y="1958550"/>
            <a:ext cx="4402039" cy="425688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b="1" i="0" u="none" strike="noStrike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Calibri"/>
            </a:endParaRP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8507908E-D003-B9D5-2E62-5728C7B13D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73728" y="3097639"/>
            <a:ext cx="2921346" cy="2877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4291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60418" y="0"/>
            <a:ext cx="2031582" cy="1444487"/>
          </a:xfrm>
          <a:prstGeom prst="rect">
            <a:avLst/>
          </a:prstGeom>
        </p:spPr>
      </p:pic>
      <p:pic>
        <p:nvPicPr>
          <p:cNvPr id="4" name="Bild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4949" y="1444487"/>
            <a:ext cx="2546804" cy="2515871"/>
          </a:xfrm>
          <a:prstGeom prst="rect">
            <a:avLst/>
          </a:prstGeom>
        </p:spPr>
      </p:pic>
      <p:pic>
        <p:nvPicPr>
          <p:cNvPr id="7" name="Bild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5657" y="4586828"/>
            <a:ext cx="939828" cy="625632"/>
          </a:xfrm>
          <a:prstGeom prst="rect">
            <a:avLst/>
          </a:prstGeom>
        </p:spPr>
      </p:pic>
      <p:sp>
        <p:nvSpPr>
          <p:cNvPr id="8" name="Rektangel 7"/>
          <p:cNvSpPr/>
          <p:nvPr/>
        </p:nvSpPr>
        <p:spPr>
          <a:xfrm>
            <a:off x="598693" y="650436"/>
            <a:ext cx="59875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Samtaleteknikker - stemmebruk</a:t>
            </a:r>
            <a:endParaRPr kumimoji="0" lang="nb-NO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Autofigur 2">
            <a:extLst>
              <a:ext uri="{FF2B5EF4-FFF2-40B4-BE49-F238E27FC236}">
                <a16:creationId xmlns:a16="http://schemas.microsoft.com/office/drawing/2014/main" id="{0F23B19C-44E0-6EC8-C7C0-B20293A878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2469" y="1787169"/>
            <a:ext cx="6119239" cy="3585585"/>
          </a:xfrm>
          <a:prstGeom prst="roundRect">
            <a:avLst>
              <a:gd name="adj" fmla="val 13032"/>
            </a:avLst>
          </a:prstGeom>
          <a:solidFill>
            <a:srgbClr val="0F6FC6"/>
          </a:solidFill>
          <a:ln>
            <a:solidFill>
              <a:schemeClr val="accent5">
                <a:lumMod val="40000"/>
                <a:lumOff val="60000"/>
              </a:schemeClr>
            </a:solidFill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rot="0" vert="horz" wrap="square" lIns="91440" tIns="45720" rIns="91440" bIns="45720" anchor="ctr" anchorCtr="0" upright="1">
            <a:no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Times New Roman" panose="02020603050405020304" pitchFamily="18" charset="0"/>
              <a:buChar char="•"/>
              <a:tabLst>
                <a:tab pos="457200" algn="l"/>
              </a:tabLst>
              <a:defRPr/>
            </a:pPr>
            <a:endParaRPr kumimoji="0" lang="nb-NO" sz="1200" b="0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  <a:defRPr/>
            </a:pPr>
            <a:r>
              <a:rPr lang="nb-NO" sz="2600" i="1" kern="0" dirty="0">
                <a:solidFill>
                  <a:srgbClr val="FFFFFF"/>
                </a:solidFill>
                <a:latin typeface="Verdana"/>
                <a:ea typeface="Verdana"/>
                <a:cs typeface="Times New Roman"/>
              </a:rPr>
              <a:t>Hvordan kan vi bruke stemmen?</a:t>
            </a:r>
            <a:endParaRPr lang="nb-NO" sz="2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/>
              <a:ea typeface="Verdana"/>
              <a:cs typeface="Times New Roman"/>
            </a:endParaRPr>
          </a:p>
          <a:p>
            <a:pPr marR="0" lvl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tabLst>
                <a:tab pos="457200" algn="l"/>
              </a:tabLst>
              <a:defRPr/>
            </a:pPr>
            <a:endParaRPr kumimoji="0" lang="nb-NO" sz="2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Times New Roman" panose="02020603050405020304" pitchFamily="18" charset="0"/>
              <a:buChar char="•"/>
              <a:tabLst>
                <a:tab pos="457200" algn="l"/>
              </a:tabLst>
              <a:defRPr/>
            </a:pPr>
            <a:r>
              <a:rPr lang="nb-NO" sz="2600" i="1" kern="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______________</a:t>
            </a:r>
            <a:endParaRPr kumimoji="0" lang="nb-NO" sz="2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Times New Roman" panose="02020603050405020304" pitchFamily="18" charset="0"/>
              <a:buChar char="•"/>
              <a:tabLst>
                <a:tab pos="457200" algn="l"/>
              </a:tabLst>
              <a:defRPr/>
            </a:pPr>
            <a:r>
              <a:rPr kumimoji="0" lang="nb-NO" sz="26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______________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Times New Roman" panose="02020603050405020304" pitchFamily="18" charset="0"/>
              <a:buChar char="•"/>
              <a:tabLst>
                <a:tab pos="457200" algn="l"/>
              </a:tabLst>
              <a:defRPr/>
            </a:pPr>
            <a:r>
              <a:rPr kumimoji="0" lang="nb-NO" sz="26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______________</a:t>
            </a:r>
            <a:endParaRPr kumimoji="0" lang="nb-NO" sz="2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nb-NO" sz="2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Bilde 9">
            <a:extLst>
              <a:ext uri="{FF2B5EF4-FFF2-40B4-BE49-F238E27FC236}">
                <a16:creationId xmlns:a16="http://schemas.microsoft.com/office/drawing/2014/main" id="{4C0EB731-5001-67A0-EFB2-1348D9B66C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72748" y="4461235"/>
            <a:ext cx="835224" cy="621846"/>
          </a:xfrm>
          <a:prstGeom prst="rect">
            <a:avLst/>
          </a:prstGeom>
        </p:spPr>
      </p:pic>
      <p:sp>
        <p:nvSpPr>
          <p:cNvPr id="6" name="Autofigur 2"/>
          <p:cNvSpPr>
            <a:spLocks noChangeArrowheads="1"/>
          </p:cNvSpPr>
          <p:nvPr/>
        </p:nvSpPr>
        <p:spPr bwMode="auto">
          <a:xfrm>
            <a:off x="3839818" y="2772847"/>
            <a:ext cx="6132606" cy="3375243"/>
          </a:xfrm>
          <a:prstGeom prst="roundRect">
            <a:avLst>
              <a:gd name="adj" fmla="val 13032"/>
            </a:avLst>
          </a:prstGeom>
          <a:solidFill>
            <a:srgbClr val="0F6FC6"/>
          </a:solidFill>
          <a:ln>
            <a:solidFill>
              <a:schemeClr val="accent5">
                <a:lumMod val="40000"/>
                <a:lumOff val="60000"/>
              </a:schemeClr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rot="0" vert="horz" wrap="square" lIns="91440" tIns="45720" rIns="91440" bIns="45720" anchor="ctr" anchorCtr="0" upright="1">
            <a:no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Times New Roman" panose="02020603050405020304" pitchFamily="18" charset="0"/>
              <a:buChar char="•"/>
              <a:tabLst>
                <a:tab pos="457200" algn="l"/>
              </a:tabLst>
              <a:defRPr/>
            </a:pPr>
            <a:endParaRPr kumimoji="0" lang="nb-NO" sz="2600" b="0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Times New Roman" panose="02020603050405020304" pitchFamily="18" charset="0"/>
              <a:buChar char="•"/>
              <a:tabLst>
                <a:tab pos="457200" algn="l"/>
              </a:tabLst>
              <a:defRPr/>
            </a:pPr>
            <a:r>
              <a:rPr kumimoji="0" lang="nb-NO" sz="26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Tilpasse stemmevolum </a:t>
            </a:r>
            <a:endParaRPr kumimoji="0" lang="nb-NO" sz="2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Times New Roman" panose="02020603050405020304" pitchFamily="18" charset="0"/>
              <a:buChar char="•"/>
              <a:tabLst>
                <a:tab pos="457200" algn="l"/>
              </a:tabLst>
              <a:defRPr/>
            </a:pPr>
            <a:r>
              <a:rPr kumimoji="0" lang="nb-NO" sz="26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Tempo på tale</a:t>
            </a:r>
            <a:endParaRPr kumimoji="0" lang="nb-NO" sz="2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Times New Roman" panose="02020603050405020304" pitchFamily="18" charset="0"/>
              <a:buChar char="•"/>
              <a:tabLst>
                <a:tab pos="457200" algn="l"/>
              </a:tabLst>
              <a:defRPr/>
            </a:pPr>
            <a:r>
              <a:rPr kumimoji="0" lang="nb-NO" sz="26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Toneleie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Times New Roman" panose="02020603050405020304" pitchFamily="18" charset="0"/>
              <a:buChar char="•"/>
              <a:tabLst>
                <a:tab pos="457200" algn="l"/>
              </a:tabLst>
              <a:defRPr/>
            </a:pPr>
            <a:r>
              <a:rPr kumimoji="0" lang="nb-NO" sz="26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Artikulasjon</a:t>
            </a:r>
            <a:endParaRPr kumimoji="0" lang="nb-NO" sz="2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Times New Roman" panose="02020603050405020304" pitchFamily="18" charset="0"/>
              <a:buChar char="•"/>
              <a:tabLst>
                <a:tab pos="457200" algn="l"/>
              </a:tabLst>
              <a:defRPr/>
            </a:pPr>
            <a:r>
              <a:rPr kumimoji="0" lang="nb-NO" sz="26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Affekt-</a:t>
            </a:r>
            <a:r>
              <a:rPr kumimoji="0" lang="nb-NO" sz="2600" b="0" i="1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inntoning</a:t>
            </a:r>
            <a:endParaRPr kumimoji="0" lang="nb-NO" sz="2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4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nb-NO" sz="11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4">
            <a:extLst>
              <a:ext uri="{FF2B5EF4-FFF2-40B4-BE49-F238E27FC236}">
                <a16:creationId xmlns:a16="http://schemas.microsoft.com/office/drawing/2014/main" id="{29D3308B-ED1A-D370-0656-2A3A8568B13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67643" y="5179259"/>
            <a:ext cx="838200" cy="63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718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29789F-F97F-4ED1-BC0A-B03B65E10DA7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ittel 1"/>
          <p:cNvSpPr txBox="1">
            <a:spLocks/>
          </p:cNvSpPr>
          <p:nvPr/>
        </p:nvSpPr>
        <p:spPr>
          <a:xfrm>
            <a:off x="638694" y="1140509"/>
            <a:ext cx="3675611" cy="103277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66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Hallo </a:t>
            </a:r>
            <a:r>
              <a:rPr kumimoji="0" lang="nb-NO" sz="66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  <a:sym typeface="Wingdings" panose="05000000000000000000" pitchFamily="2" charset="2"/>
              </a:rPr>
              <a:t></a:t>
            </a:r>
            <a:endParaRPr kumimoji="0" lang="nb-NO" sz="44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9" name="TekstSylinder 8"/>
          <p:cNvSpPr txBox="1"/>
          <p:nvPr/>
        </p:nvSpPr>
        <p:spPr>
          <a:xfrm>
            <a:off x="638694" y="4246127"/>
            <a:ext cx="2980702" cy="707886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Halloo</a:t>
            </a:r>
            <a:r>
              <a:rPr kumimoji="0" lang="nb-NO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</a:t>
            </a:r>
          </a:p>
        </p:txBody>
      </p:sp>
      <p:sp>
        <p:nvSpPr>
          <p:cNvPr id="10" name="TekstSylinder 9"/>
          <p:cNvSpPr txBox="1"/>
          <p:nvPr/>
        </p:nvSpPr>
        <p:spPr>
          <a:xfrm>
            <a:off x="8539524" y="4031774"/>
            <a:ext cx="1823258" cy="646331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36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Hallo!</a:t>
            </a:r>
          </a:p>
        </p:txBody>
      </p:sp>
      <p:sp>
        <p:nvSpPr>
          <p:cNvPr id="11" name="Tittel 1"/>
          <p:cNvSpPr txBox="1">
            <a:spLocks/>
          </p:cNvSpPr>
          <p:nvPr/>
        </p:nvSpPr>
        <p:spPr bwMode="auto">
          <a:xfrm>
            <a:off x="3929148" y="5192076"/>
            <a:ext cx="3552305" cy="1032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Hallaien</a:t>
            </a:r>
            <a:endParaRPr kumimoji="0" lang="nb-NO" sz="6000" b="0" i="0" u="none" strike="noStrike" kern="1200" cap="none" spc="0" normalizeH="0" baseline="0" noProof="0" dirty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12" name="Tittel 1"/>
          <p:cNvSpPr txBox="1">
            <a:spLocks/>
          </p:cNvSpPr>
          <p:nvPr/>
        </p:nvSpPr>
        <p:spPr bwMode="auto">
          <a:xfrm>
            <a:off x="3745575" y="2460566"/>
            <a:ext cx="3585557" cy="1453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9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Hallo</a:t>
            </a:r>
          </a:p>
        </p:txBody>
      </p:sp>
      <p:sp>
        <p:nvSpPr>
          <p:cNvPr id="13" name="TekstSylinder 12"/>
          <p:cNvSpPr txBox="1"/>
          <p:nvPr/>
        </p:nvSpPr>
        <p:spPr>
          <a:xfrm>
            <a:off x="8296558" y="1827691"/>
            <a:ext cx="1302327" cy="523220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Hallo?</a:t>
            </a:r>
            <a:endParaRPr kumimoji="0" lang="nb-NO" sz="20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8824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  <p:bldP spid="10" grpId="0" animBg="1"/>
      <p:bldP spid="11" grpId="0"/>
      <p:bldP spid="1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795120" y="970215"/>
            <a:ext cx="46907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Øvelse – ulike tonefall</a:t>
            </a:r>
            <a:endParaRPr kumimoji="0" lang="nb-NO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29789F-F97F-4ED1-BC0A-B03B65E10DA7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kstboks 2"/>
          <p:cNvSpPr txBox="1">
            <a:spLocks noChangeArrowheads="1"/>
          </p:cNvSpPr>
          <p:nvPr/>
        </p:nvSpPr>
        <p:spPr bwMode="auto">
          <a:xfrm>
            <a:off x="915888" y="2307772"/>
            <a:ext cx="10550397" cy="3675934"/>
          </a:xfrm>
          <a:prstGeom prst="rect">
            <a:avLst/>
          </a:prstGeom>
          <a:solidFill>
            <a:srgbClr val="E2F0D9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68580" tIns="34290" rIns="68580" bIns="34290" numCol="1" anchor="t" anchorCtr="0" compatLnSpc="1">
            <a:prstTxWarp prst="textNoShape">
              <a:avLst/>
            </a:prstTxWarp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b-NO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nb-NO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Si </a:t>
            </a:r>
            <a:r>
              <a:rPr kumimoji="0" lang="nb-NO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«Så bra at du ringer» </a:t>
            </a:r>
            <a:r>
              <a:rPr kumimoji="0" lang="nb-NO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med ulike tonefall 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nb-NO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Finn en kort setning og fremfør med ulike tonefall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b-NO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	- positivitet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b-NO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	- likegyldighet </a:t>
            </a:r>
          </a:p>
        </p:txBody>
      </p:sp>
    </p:spTree>
    <p:extLst>
      <p:ext uri="{BB962C8B-B14F-4D97-AF65-F5344CB8AC3E}">
        <p14:creationId xmlns:p14="http://schemas.microsoft.com/office/powerpoint/2010/main" val="3415851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Rectangle 197">
            <a:extLst>
              <a:ext uri="{FF2B5EF4-FFF2-40B4-BE49-F238E27FC236}">
                <a16:creationId xmlns:a16="http://schemas.microsoft.com/office/drawing/2014/main" id="{FB5B0058-AF13-4859-B429-4EDDE2A26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ktangel 6">
            <a:extLst>
              <a:ext uri="{FF2B5EF4-FFF2-40B4-BE49-F238E27FC236}">
                <a16:creationId xmlns:a16="http://schemas.microsoft.com/office/drawing/2014/main" id="{6B5D0872-D760-94A4-58BB-13BBEAFCF71E}"/>
              </a:ext>
            </a:extLst>
          </p:cNvPr>
          <p:cNvSpPr/>
          <p:nvPr/>
        </p:nvSpPr>
        <p:spPr>
          <a:xfrm>
            <a:off x="793239" y="892875"/>
            <a:ext cx="4505552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4000" b="1" dirty="0">
                <a:solidFill>
                  <a:schemeClr val="bg1"/>
                </a:solidFill>
                <a:latin typeface="Verdana"/>
                <a:ea typeface="Verdana"/>
                <a:cs typeface="+mj-cs"/>
              </a:rPr>
              <a:t>Del 4 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endParaRPr lang="en-US" sz="4000" b="1" dirty="0">
              <a:solidFill>
                <a:schemeClr val="bg1"/>
              </a:solidFill>
              <a:latin typeface="Verdana"/>
              <a:ea typeface="Verdan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4000" b="1" dirty="0">
                <a:solidFill>
                  <a:schemeClr val="bg1"/>
                </a:solidFill>
                <a:latin typeface="Verdana"/>
                <a:ea typeface="Verdana"/>
                <a:cs typeface="+mj-cs"/>
              </a:rPr>
              <a:t>Styring</a:t>
            </a:r>
            <a:endParaRPr lang="en-US" sz="4000" b="1" i="0" u="none" strike="noStrike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Verdana"/>
              <a:ea typeface="Verdana"/>
              <a:cs typeface="Calibri Light"/>
            </a:endParaRPr>
          </a:p>
        </p:txBody>
      </p:sp>
      <p:sp>
        <p:nvSpPr>
          <p:cNvPr id="200" name="Freeform: Shape 199">
            <a:extLst>
              <a:ext uri="{FF2B5EF4-FFF2-40B4-BE49-F238E27FC236}">
                <a16:creationId xmlns:a16="http://schemas.microsoft.com/office/drawing/2014/main" id="{0277405F-0B4F-4418-B773-1B38814125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30421" y="226893"/>
            <a:ext cx="5968658" cy="6085007"/>
          </a:xfrm>
          <a:custGeom>
            <a:avLst/>
            <a:gdLst>
              <a:gd name="connsiteX0" fmla="*/ 0 w 5968658"/>
              <a:gd name="connsiteY0" fmla="*/ 0 h 6085007"/>
              <a:gd name="connsiteX1" fmla="*/ 3557919 w 5968658"/>
              <a:gd name="connsiteY1" fmla="*/ 0 h 6085007"/>
              <a:gd name="connsiteX2" fmla="*/ 3557919 w 5968658"/>
              <a:gd name="connsiteY2" fmla="*/ 2195749 h 6085007"/>
              <a:gd name="connsiteX3" fmla="*/ 5968658 w 5968658"/>
              <a:gd name="connsiteY3" fmla="*/ 2195749 h 6085007"/>
              <a:gd name="connsiteX4" fmla="*/ 5968658 w 5968658"/>
              <a:gd name="connsiteY4" fmla="*/ 6085007 h 6085007"/>
              <a:gd name="connsiteX5" fmla="*/ 2058230 w 5968658"/>
              <a:gd name="connsiteY5" fmla="*/ 6085007 h 6085007"/>
              <a:gd name="connsiteX6" fmla="*/ 2058230 w 5968658"/>
              <a:gd name="connsiteY6" fmla="*/ 3538657 h 6085007"/>
              <a:gd name="connsiteX7" fmla="*/ 0 w 5968658"/>
              <a:gd name="connsiteY7" fmla="*/ 3538657 h 6085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968658" h="6085007">
                <a:moveTo>
                  <a:pt x="0" y="0"/>
                </a:moveTo>
                <a:lnTo>
                  <a:pt x="3557919" y="0"/>
                </a:lnTo>
                <a:lnTo>
                  <a:pt x="3557919" y="2195749"/>
                </a:lnTo>
                <a:lnTo>
                  <a:pt x="5968658" y="2195749"/>
                </a:lnTo>
                <a:lnTo>
                  <a:pt x="5968658" y="6085007"/>
                </a:lnTo>
                <a:lnTo>
                  <a:pt x="2058230" y="6085007"/>
                </a:lnTo>
                <a:lnTo>
                  <a:pt x="2058230" y="3538657"/>
                </a:lnTo>
                <a:lnTo>
                  <a:pt x="0" y="3538657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7">
            <a:extLst>
              <a:ext uri="{FF2B5EF4-FFF2-40B4-BE49-F238E27FC236}">
                <a16:creationId xmlns:a16="http://schemas.microsoft.com/office/drawing/2014/main" id="{B1947D3F-348C-DD97-79FD-C0C5E77F0B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6393" y="897976"/>
            <a:ext cx="3105975" cy="2196490"/>
          </a:xfrm>
          <a:prstGeom prst="rect">
            <a:avLst/>
          </a:prstGeom>
        </p:spPr>
      </p:pic>
      <p:pic>
        <p:nvPicPr>
          <p:cNvPr id="6" name="Bild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8412" y="6034528"/>
            <a:ext cx="802490" cy="598624"/>
          </a:xfrm>
          <a:prstGeom prst="rect">
            <a:avLst/>
          </a:prstGeom>
        </p:spPr>
      </p:pic>
      <p:sp>
        <p:nvSpPr>
          <p:cNvPr id="7" name="Rektangel 6"/>
          <p:cNvSpPr/>
          <p:nvPr/>
        </p:nvSpPr>
        <p:spPr>
          <a:xfrm>
            <a:off x="7050001" y="1958550"/>
            <a:ext cx="4402039" cy="425688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b="1" i="0" u="none" strike="noStrike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Calibri"/>
            </a:endParaRPr>
          </a:p>
        </p:txBody>
      </p:sp>
      <p:pic>
        <p:nvPicPr>
          <p:cNvPr id="3" name="Bilde 3">
            <a:extLst>
              <a:ext uri="{FF2B5EF4-FFF2-40B4-BE49-F238E27FC236}">
                <a16:creationId xmlns:a16="http://schemas.microsoft.com/office/drawing/2014/main" id="{36CA38B2-02FA-409D-AA0B-ED1001FF40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63789" y="3084725"/>
            <a:ext cx="2973421" cy="2947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8177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60418" y="0"/>
            <a:ext cx="2031582" cy="1444487"/>
          </a:xfrm>
          <a:prstGeom prst="rect">
            <a:avLst/>
          </a:prstGeom>
        </p:spPr>
      </p:pic>
      <p:pic>
        <p:nvPicPr>
          <p:cNvPr id="4" name="Bild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5009" y="1444487"/>
            <a:ext cx="2547218" cy="2547218"/>
          </a:xfrm>
          <a:prstGeom prst="rect">
            <a:avLst/>
          </a:prstGeom>
        </p:spPr>
      </p:pic>
      <p:sp>
        <p:nvSpPr>
          <p:cNvPr id="8" name="Rektangel 7"/>
          <p:cNvSpPr/>
          <p:nvPr/>
        </p:nvSpPr>
        <p:spPr>
          <a:xfrm>
            <a:off x="598693" y="650436"/>
            <a:ext cx="70888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Samtaleteknikker – styring av samtalen</a:t>
            </a:r>
            <a:endParaRPr kumimoji="0" lang="nb-NO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Autofigur 2">
            <a:extLst>
              <a:ext uri="{FF2B5EF4-FFF2-40B4-BE49-F238E27FC236}">
                <a16:creationId xmlns:a16="http://schemas.microsoft.com/office/drawing/2014/main" id="{0F537680-9D6F-CCD4-1242-AB6A3B1F0F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41622" y="1580525"/>
            <a:ext cx="6119239" cy="3585585"/>
          </a:xfrm>
          <a:prstGeom prst="roundRect">
            <a:avLst>
              <a:gd name="adj" fmla="val 13032"/>
            </a:avLst>
          </a:prstGeom>
          <a:solidFill>
            <a:srgbClr val="0F6FC6"/>
          </a:solidFill>
          <a:ln>
            <a:solidFill>
              <a:schemeClr val="accent5">
                <a:lumMod val="40000"/>
                <a:lumOff val="60000"/>
              </a:schemeClr>
            </a:solidFill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rot="0" vert="horz" wrap="square" lIns="91440" tIns="45720" rIns="91440" bIns="45720" anchor="ctr" anchorCtr="0" upright="1">
            <a:no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Times New Roman" panose="02020603050405020304" pitchFamily="18" charset="0"/>
              <a:buChar char="•"/>
              <a:tabLst>
                <a:tab pos="457200" algn="l"/>
              </a:tabLst>
              <a:defRPr/>
            </a:pPr>
            <a:endParaRPr kumimoji="0" lang="nb-NO" sz="1200" b="0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  <a:defRPr/>
            </a:pPr>
            <a:r>
              <a:rPr lang="nb-NO" sz="2600" i="1" kern="0" dirty="0">
                <a:solidFill>
                  <a:srgbClr val="FFFFFF"/>
                </a:solidFill>
                <a:latin typeface="Verdana"/>
                <a:ea typeface="Verdana"/>
                <a:cs typeface="Times New Roman"/>
              </a:rPr>
              <a:t>Hvordan bør vi styre samtalen?</a:t>
            </a:r>
            <a:endParaRPr lang="nb-NO" sz="2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/>
              <a:ea typeface="Verdana"/>
              <a:cs typeface="Times New Roman"/>
            </a:endParaRPr>
          </a:p>
          <a:p>
            <a:pPr marR="0" lvl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tabLst>
                <a:tab pos="457200" algn="l"/>
              </a:tabLst>
              <a:defRPr/>
            </a:pPr>
            <a:endParaRPr kumimoji="0" lang="nb-NO" sz="2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Times New Roman" panose="02020603050405020304" pitchFamily="18" charset="0"/>
              <a:buChar char="•"/>
              <a:tabLst>
                <a:tab pos="457200" algn="l"/>
              </a:tabLst>
              <a:defRPr/>
            </a:pPr>
            <a:r>
              <a:rPr lang="nb-NO" sz="2600" i="1" kern="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______________</a:t>
            </a:r>
            <a:endParaRPr kumimoji="0" lang="nb-NO" sz="2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Times New Roman" panose="02020603050405020304" pitchFamily="18" charset="0"/>
              <a:buChar char="•"/>
              <a:tabLst>
                <a:tab pos="457200" algn="l"/>
              </a:tabLst>
              <a:defRPr/>
            </a:pPr>
            <a:r>
              <a:rPr kumimoji="0" lang="nb-NO" sz="26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______________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Times New Roman" panose="02020603050405020304" pitchFamily="18" charset="0"/>
              <a:buChar char="•"/>
              <a:tabLst>
                <a:tab pos="457200" algn="l"/>
              </a:tabLst>
              <a:defRPr/>
            </a:pPr>
            <a:r>
              <a:rPr kumimoji="0" lang="nb-NO" sz="26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______________</a:t>
            </a:r>
            <a:endParaRPr kumimoji="0" lang="nb-NO" sz="2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nb-NO" sz="2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Bilde 6">
            <a:extLst>
              <a:ext uri="{FF2B5EF4-FFF2-40B4-BE49-F238E27FC236}">
                <a16:creationId xmlns:a16="http://schemas.microsoft.com/office/drawing/2014/main" id="{1A0DEB34-9D71-0EB8-14DE-50DFBC3466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5571" y="4276033"/>
            <a:ext cx="834176" cy="625632"/>
          </a:xfrm>
          <a:prstGeom prst="rect">
            <a:avLst/>
          </a:prstGeom>
        </p:spPr>
      </p:pic>
      <p:sp>
        <p:nvSpPr>
          <p:cNvPr id="6" name="Autofigur 2"/>
          <p:cNvSpPr>
            <a:spLocks noChangeArrowheads="1"/>
          </p:cNvSpPr>
          <p:nvPr/>
        </p:nvSpPr>
        <p:spPr bwMode="auto">
          <a:xfrm>
            <a:off x="3613483" y="2597676"/>
            <a:ext cx="6947273" cy="4133863"/>
          </a:xfrm>
          <a:prstGeom prst="roundRect">
            <a:avLst>
              <a:gd name="adj" fmla="val 13032"/>
            </a:avLst>
          </a:prstGeom>
          <a:solidFill>
            <a:srgbClr val="0F6FC6"/>
          </a:solidFill>
          <a:ln>
            <a:solidFill>
              <a:schemeClr val="accent5">
                <a:lumMod val="40000"/>
                <a:lumOff val="60000"/>
              </a:schemeClr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 rot="0" vert="horz" wrap="square" lIns="91440" tIns="45720" rIns="91440" bIns="45720" anchor="ctr" anchorCtr="0" upright="1">
            <a:no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Times New Roman" panose="02020603050405020304" pitchFamily="18" charset="0"/>
              <a:buChar char="•"/>
              <a:tabLst>
                <a:tab pos="457200" algn="l"/>
              </a:tabLst>
              <a:defRPr/>
            </a:pPr>
            <a:endParaRPr kumimoji="0" lang="nb-NO" sz="24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Times New Roman" panose="02020603050405020304" pitchFamily="18" charset="0"/>
              <a:buChar char="•"/>
              <a:tabLst>
                <a:tab pos="457200" algn="l"/>
              </a:tabLst>
              <a:defRPr/>
            </a:pPr>
            <a:r>
              <a:rPr kumimoji="0" lang="nb-NO" sz="2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Snakke direkte med pasienten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Times New Roman" panose="02020603050405020304" pitchFamily="18" charset="0"/>
              <a:buChar char="•"/>
              <a:tabLst>
                <a:tab pos="457200" algn="l"/>
              </a:tabLst>
              <a:defRPr/>
            </a:pPr>
            <a:r>
              <a:rPr kumimoji="0" lang="nb-NO" sz="2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Kartlegge hovedproblem</a:t>
            </a:r>
            <a:endParaRPr kumimoji="0" lang="nb-NO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Times New Roman" panose="02020603050405020304" pitchFamily="18" charset="0"/>
              <a:buChar char="•"/>
              <a:tabLst>
                <a:tab pos="457200" algn="l"/>
              </a:tabLst>
              <a:defRPr/>
            </a:pPr>
            <a:r>
              <a:rPr kumimoji="0" lang="nb-NO" sz="2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Strukturert informasjonsinnhenting</a:t>
            </a:r>
            <a:endParaRPr kumimoji="0" lang="nb-NO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Times New Roman" panose="02020603050405020304" pitchFamily="18" charset="0"/>
              <a:buChar char="•"/>
              <a:tabLst>
                <a:tab pos="457200" algn="l"/>
              </a:tabLst>
              <a:defRPr/>
            </a:pPr>
            <a:r>
              <a:rPr lang="nb-NO" sz="2400" i="1" dirty="0">
                <a:solidFill>
                  <a:srgbClr val="FFFFFF"/>
                </a:solidFill>
                <a:latin typeface="Verdana"/>
                <a:ea typeface="Verdana"/>
                <a:cs typeface="Times New Roman"/>
              </a:rPr>
              <a:t>Få svar på spørsmål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Times New Roman" panose="02020603050405020304" pitchFamily="18" charset="0"/>
              <a:buChar char="•"/>
              <a:tabLst>
                <a:tab pos="457200" algn="l"/>
              </a:tabLst>
              <a:defRPr/>
            </a:pPr>
            <a:r>
              <a:rPr kumimoji="0" lang="nb-NO" sz="2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Fornuftig tidsbruk</a:t>
            </a:r>
            <a:endParaRPr kumimoji="0" lang="nb-NO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Times New Roman" panose="02020603050405020304" pitchFamily="18" charset="0"/>
              <a:buChar char="•"/>
              <a:tabLst>
                <a:tab pos="457200" algn="l"/>
              </a:tabLst>
              <a:defRPr/>
            </a:pPr>
            <a:r>
              <a:rPr kumimoji="0" lang="nb-NO" sz="2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God avslutning / bli enig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Times New Roman" panose="02020603050405020304" pitchFamily="18" charset="0"/>
              <a:buChar char="•"/>
              <a:tabLst>
                <a:tab pos="457200" algn="l"/>
              </a:tabLst>
              <a:defRPr/>
            </a:pPr>
            <a:endParaRPr kumimoji="0" lang="nb-NO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nb-NO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10">
            <a:extLst>
              <a:ext uri="{FF2B5EF4-FFF2-40B4-BE49-F238E27FC236}">
                <a16:creationId xmlns:a16="http://schemas.microsoft.com/office/drawing/2014/main" id="{7275CDE0-88B3-D244-5880-5B49D98BE5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36679" y="5667132"/>
            <a:ext cx="828675" cy="63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613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9">
            <a:extLst>
              <a:ext uri="{FF2B5EF4-FFF2-40B4-BE49-F238E27FC236}">
                <a16:creationId xmlns:a16="http://schemas.microsoft.com/office/drawing/2014/main" id="{4D4677D2-D5AC-4CF9-9EED-2B89D0A1C2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1">
            <a:extLst>
              <a:ext uri="{FF2B5EF4-FFF2-40B4-BE49-F238E27FC236}">
                <a16:creationId xmlns:a16="http://schemas.microsoft.com/office/drawing/2014/main" id="{C6D54F7E-825A-4BBA-815F-35CCA8B977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80681"/>
            <a:ext cx="12192000" cy="2777318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8F198EC0-F3F1-4E17-C91E-92A6C917523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555" b="7859"/>
          <a:stretch/>
        </p:blipFill>
        <p:spPr>
          <a:xfrm>
            <a:off x="3060916" y="1"/>
            <a:ext cx="9131084" cy="5140272"/>
          </a:xfrm>
          <a:custGeom>
            <a:avLst/>
            <a:gdLst/>
            <a:ahLst/>
            <a:cxnLst/>
            <a:rect l="l" t="t" r="r" b="b"/>
            <a:pathLst>
              <a:path w="12191999" h="6842601">
                <a:moveTo>
                  <a:pt x="0" y="0"/>
                </a:moveTo>
                <a:lnTo>
                  <a:pt x="12191999" y="0"/>
                </a:lnTo>
                <a:lnTo>
                  <a:pt x="12191999" y="6842601"/>
                </a:lnTo>
                <a:lnTo>
                  <a:pt x="10316981" y="6842601"/>
                </a:lnTo>
                <a:cubicBezTo>
                  <a:pt x="10312796" y="6835189"/>
                  <a:pt x="10163183" y="6730124"/>
                  <a:pt x="10158998" y="6722712"/>
                </a:cubicBezTo>
                <a:cubicBezTo>
                  <a:pt x="10120278" y="6678190"/>
                  <a:pt x="10156462" y="6716223"/>
                  <a:pt x="10090349" y="6671420"/>
                </a:cubicBezTo>
                <a:cubicBezTo>
                  <a:pt x="10043032" y="6655694"/>
                  <a:pt x="9995855" y="6551879"/>
                  <a:pt x="9955425" y="6498018"/>
                </a:cubicBezTo>
                <a:cubicBezTo>
                  <a:pt x="9939618" y="6480021"/>
                  <a:pt x="9915110" y="6461677"/>
                  <a:pt x="9891265" y="6454528"/>
                </a:cubicBezTo>
                <a:cubicBezTo>
                  <a:pt x="9868239" y="6464957"/>
                  <a:pt x="9865423" y="6431640"/>
                  <a:pt x="9848227" y="6426063"/>
                </a:cubicBezTo>
                <a:cubicBezTo>
                  <a:pt x="9838059" y="6433162"/>
                  <a:pt x="9815047" y="6410348"/>
                  <a:pt x="9812354" y="6399604"/>
                </a:cubicBezTo>
                <a:cubicBezTo>
                  <a:pt x="9825285" y="6377997"/>
                  <a:pt x="9725923" y="6372757"/>
                  <a:pt x="9725915" y="6356381"/>
                </a:cubicBezTo>
                <a:cubicBezTo>
                  <a:pt x="9696279" y="6348066"/>
                  <a:pt x="9591199" y="6354143"/>
                  <a:pt x="9575033" y="6325258"/>
                </a:cubicBezTo>
                <a:cubicBezTo>
                  <a:pt x="9516434" y="6303128"/>
                  <a:pt x="9441613" y="6276805"/>
                  <a:pt x="9415626" y="6271777"/>
                </a:cubicBezTo>
                <a:cubicBezTo>
                  <a:pt x="9378293" y="6313495"/>
                  <a:pt x="9281935" y="6171365"/>
                  <a:pt x="9171493" y="6150430"/>
                </a:cubicBezTo>
                <a:cubicBezTo>
                  <a:pt x="9155426" y="6152396"/>
                  <a:pt x="9147439" y="6151015"/>
                  <a:pt x="9146018" y="6139864"/>
                </a:cubicBezTo>
                <a:cubicBezTo>
                  <a:pt x="9112029" y="6132441"/>
                  <a:pt x="9087339" y="6101138"/>
                  <a:pt x="9059635" y="6109957"/>
                </a:cubicBezTo>
                <a:cubicBezTo>
                  <a:pt x="9024424" y="6092144"/>
                  <a:pt x="9043048" y="6078417"/>
                  <a:pt x="9010911" y="6064789"/>
                </a:cubicBezTo>
                <a:lnTo>
                  <a:pt x="8866811" y="6028191"/>
                </a:lnTo>
                <a:cubicBezTo>
                  <a:pt x="8846465" y="6021172"/>
                  <a:pt x="8825221" y="6000527"/>
                  <a:pt x="8804584" y="5994237"/>
                </a:cubicBezTo>
                <a:lnTo>
                  <a:pt x="8783071" y="5990448"/>
                </a:lnTo>
                <a:lnTo>
                  <a:pt x="8770456" y="5978060"/>
                </a:lnTo>
                <a:cubicBezTo>
                  <a:pt x="8764772" y="5975259"/>
                  <a:pt x="8757695" y="5974720"/>
                  <a:pt x="8748297" y="5978070"/>
                </a:cubicBezTo>
                <a:cubicBezTo>
                  <a:pt x="8730344" y="5973495"/>
                  <a:pt x="8679808" y="5955894"/>
                  <a:pt x="8662742" y="5950603"/>
                </a:cubicBezTo>
                <a:lnTo>
                  <a:pt x="8645902" y="5946326"/>
                </a:lnTo>
                <a:lnTo>
                  <a:pt x="8638176" y="5938358"/>
                </a:lnTo>
                <a:cubicBezTo>
                  <a:pt x="8625897" y="5932642"/>
                  <a:pt x="8594811" y="5922073"/>
                  <a:pt x="8572224" y="5912032"/>
                </a:cubicBezTo>
                <a:cubicBezTo>
                  <a:pt x="8553809" y="5897782"/>
                  <a:pt x="8529845" y="5886100"/>
                  <a:pt x="8502655" y="5878114"/>
                </a:cubicBezTo>
                <a:cubicBezTo>
                  <a:pt x="8496990" y="5883034"/>
                  <a:pt x="8489611" y="5872566"/>
                  <a:pt x="8485159" y="5869819"/>
                </a:cubicBezTo>
                <a:cubicBezTo>
                  <a:pt x="8483457" y="5873482"/>
                  <a:pt x="8471232" y="5872664"/>
                  <a:pt x="8468539" y="5868711"/>
                </a:cubicBezTo>
                <a:cubicBezTo>
                  <a:pt x="8389167" y="5836352"/>
                  <a:pt x="8421742" y="5881497"/>
                  <a:pt x="8379810" y="5849376"/>
                </a:cubicBezTo>
                <a:cubicBezTo>
                  <a:pt x="8371729" y="5846373"/>
                  <a:pt x="8364483" y="5846766"/>
                  <a:pt x="8357758" y="5848601"/>
                </a:cubicBezTo>
                <a:lnTo>
                  <a:pt x="8315264" y="5836192"/>
                </a:lnTo>
                <a:cubicBezTo>
                  <a:pt x="8299077" y="5829531"/>
                  <a:pt x="8281671" y="5824011"/>
                  <a:pt x="8263455" y="5819793"/>
                </a:cubicBezTo>
                <a:cubicBezTo>
                  <a:pt x="8257386" y="5826849"/>
                  <a:pt x="8245582" y="5813448"/>
                  <a:pt x="8239287" y="5810141"/>
                </a:cubicBezTo>
                <a:cubicBezTo>
                  <a:pt x="8237965" y="5815186"/>
                  <a:pt x="8222226" y="5815108"/>
                  <a:pt x="8217888" y="5810039"/>
                </a:cubicBezTo>
                <a:cubicBezTo>
                  <a:pt x="8109447" y="5773303"/>
                  <a:pt x="8161302" y="5831037"/>
                  <a:pt x="8100547" y="5791517"/>
                </a:cubicBezTo>
                <a:cubicBezTo>
                  <a:pt x="8089574" y="5788167"/>
                  <a:pt x="8080448" y="5789295"/>
                  <a:pt x="8072316" y="5792309"/>
                </a:cubicBezTo>
                <a:lnTo>
                  <a:pt x="8056967" y="5800648"/>
                </a:lnTo>
                <a:lnTo>
                  <a:pt x="8047885" y="5795270"/>
                </a:lnTo>
                <a:cubicBezTo>
                  <a:pt x="8010204" y="5788738"/>
                  <a:pt x="7996426" y="5797608"/>
                  <a:pt x="7977128" y="5783189"/>
                </a:cubicBezTo>
                <a:cubicBezTo>
                  <a:pt x="7943466" y="5775577"/>
                  <a:pt x="7904823" y="5770953"/>
                  <a:pt x="7874392" y="5763715"/>
                </a:cubicBezTo>
                <a:cubicBezTo>
                  <a:pt x="7860337" y="5743777"/>
                  <a:pt x="7817541" y="5748989"/>
                  <a:pt x="7794543" y="5739759"/>
                </a:cubicBezTo>
                <a:cubicBezTo>
                  <a:pt x="7784688" y="5731467"/>
                  <a:pt x="7776709" y="5729004"/>
                  <a:pt x="7763762" y="5734031"/>
                </a:cubicBezTo>
                <a:cubicBezTo>
                  <a:pt x="7718781" y="5694154"/>
                  <a:pt x="7732231" y="5727368"/>
                  <a:pt x="7685889" y="5707234"/>
                </a:cubicBezTo>
                <a:cubicBezTo>
                  <a:pt x="7646521" y="5687607"/>
                  <a:pt x="7600389" y="5671470"/>
                  <a:pt x="7566744" y="5634586"/>
                </a:cubicBezTo>
                <a:cubicBezTo>
                  <a:pt x="7561306" y="5624813"/>
                  <a:pt x="7543589" y="5618525"/>
                  <a:pt x="7527170" y="5620542"/>
                </a:cubicBezTo>
                <a:cubicBezTo>
                  <a:pt x="7524343" y="5620889"/>
                  <a:pt x="7521664" y="5621475"/>
                  <a:pt x="7519214" y="5622280"/>
                </a:cubicBezTo>
                <a:cubicBezTo>
                  <a:pt x="7500062" y="5596964"/>
                  <a:pt x="7480476" y="5604337"/>
                  <a:pt x="7473157" y="5588143"/>
                </a:cubicBezTo>
                <a:cubicBezTo>
                  <a:pt x="7433415" y="5574859"/>
                  <a:pt x="7395118" y="5582388"/>
                  <a:pt x="7388000" y="5568063"/>
                </a:cubicBezTo>
                <a:cubicBezTo>
                  <a:pt x="7366403" y="5564920"/>
                  <a:pt x="7332262" y="5573848"/>
                  <a:pt x="7320876" y="5557698"/>
                </a:cubicBezTo>
                <a:cubicBezTo>
                  <a:pt x="7314891" y="5568111"/>
                  <a:pt x="7299319" y="5544964"/>
                  <a:pt x="7284480" y="5549820"/>
                </a:cubicBezTo>
                <a:cubicBezTo>
                  <a:pt x="7273570" y="5554430"/>
                  <a:pt x="7266301" y="5548483"/>
                  <a:pt x="7256619" y="5546379"/>
                </a:cubicBezTo>
                <a:cubicBezTo>
                  <a:pt x="7242503" y="5549088"/>
                  <a:pt x="7202543" y="5533379"/>
                  <a:pt x="7193112" y="5525289"/>
                </a:cubicBezTo>
                <a:cubicBezTo>
                  <a:pt x="7172259" y="5499151"/>
                  <a:pt x="7108617" y="5505485"/>
                  <a:pt x="7090943" y="5485177"/>
                </a:cubicBezTo>
                <a:cubicBezTo>
                  <a:pt x="7083637" y="5481419"/>
                  <a:pt x="7076140" y="5479148"/>
                  <a:pt x="7068566" y="5477809"/>
                </a:cubicBezTo>
                <a:lnTo>
                  <a:pt x="7023035" y="5476595"/>
                </a:lnTo>
                <a:lnTo>
                  <a:pt x="7001197" y="5476163"/>
                </a:lnTo>
                <a:cubicBezTo>
                  <a:pt x="7016126" y="5454256"/>
                  <a:pt x="6943549" y="5466815"/>
                  <a:pt x="6967472" y="5451057"/>
                </a:cubicBezTo>
                <a:cubicBezTo>
                  <a:pt x="6931240" y="5443544"/>
                  <a:pt x="6920843" y="5429649"/>
                  <a:pt x="6883334" y="5418880"/>
                </a:cubicBezTo>
                <a:lnTo>
                  <a:pt x="6742417" y="5386446"/>
                </a:lnTo>
                <a:cubicBezTo>
                  <a:pt x="6690532" y="5366095"/>
                  <a:pt x="6665174" y="5364632"/>
                  <a:pt x="6618315" y="5353085"/>
                </a:cubicBezTo>
                <a:cubicBezTo>
                  <a:pt x="6581698" y="5304210"/>
                  <a:pt x="6547395" y="5315779"/>
                  <a:pt x="6521050" y="5283194"/>
                </a:cubicBezTo>
                <a:cubicBezTo>
                  <a:pt x="6469114" y="5268862"/>
                  <a:pt x="6472597" y="5253957"/>
                  <a:pt x="6414460" y="5253832"/>
                </a:cubicBezTo>
                <a:lnTo>
                  <a:pt x="6362535" y="5220502"/>
                </a:lnTo>
                <a:cubicBezTo>
                  <a:pt x="6350866" y="5213881"/>
                  <a:pt x="6347641" y="5215777"/>
                  <a:pt x="6344443" y="5214103"/>
                </a:cubicBezTo>
                <a:lnTo>
                  <a:pt x="6343344" y="5210454"/>
                </a:lnTo>
                <a:lnTo>
                  <a:pt x="6333344" y="5205307"/>
                </a:lnTo>
                <a:lnTo>
                  <a:pt x="6315602" y="5193288"/>
                </a:lnTo>
                <a:lnTo>
                  <a:pt x="6310442" y="5192802"/>
                </a:lnTo>
                <a:lnTo>
                  <a:pt x="6280815" y="5177420"/>
                </a:lnTo>
                <a:lnTo>
                  <a:pt x="6279533" y="5178045"/>
                </a:lnTo>
                <a:cubicBezTo>
                  <a:pt x="6275980" y="5179097"/>
                  <a:pt x="6272084" y="5179212"/>
                  <a:pt x="6267362" y="5177370"/>
                </a:cubicBezTo>
                <a:cubicBezTo>
                  <a:pt x="6261796" y="5192470"/>
                  <a:pt x="6259530" y="5180933"/>
                  <a:pt x="6246095" y="5174167"/>
                </a:cubicBezTo>
                <a:lnTo>
                  <a:pt x="6155252" y="5161201"/>
                </a:lnTo>
                <a:lnTo>
                  <a:pt x="6148525" y="5158442"/>
                </a:lnTo>
                <a:lnTo>
                  <a:pt x="6148187" y="5158573"/>
                </a:lnTo>
                <a:cubicBezTo>
                  <a:pt x="6146292" y="5158370"/>
                  <a:pt x="6143916" y="5157611"/>
                  <a:pt x="6140686" y="5156032"/>
                </a:cubicBezTo>
                <a:lnTo>
                  <a:pt x="6136260" y="5153413"/>
                </a:lnTo>
                <a:lnTo>
                  <a:pt x="6123208" y="5148061"/>
                </a:lnTo>
                <a:lnTo>
                  <a:pt x="6117367" y="5147451"/>
                </a:lnTo>
                <a:lnTo>
                  <a:pt x="5957305" y="5146062"/>
                </a:lnTo>
                <a:cubicBezTo>
                  <a:pt x="5920540" y="5140405"/>
                  <a:pt x="5887096" y="5142015"/>
                  <a:pt x="5857259" y="5132052"/>
                </a:cubicBezTo>
                <a:cubicBezTo>
                  <a:pt x="5843335" y="5135303"/>
                  <a:pt x="5830921" y="5135493"/>
                  <a:pt x="5821375" y="5125606"/>
                </a:cubicBezTo>
                <a:cubicBezTo>
                  <a:pt x="5786501" y="5122615"/>
                  <a:pt x="5775399" y="5132648"/>
                  <a:pt x="5755916" y="5120171"/>
                </a:cubicBezTo>
                <a:cubicBezTo>
                  <a:pt x="5732132" y="5135438"/>
                  <a:pt x="5732735" y="5128211"/>
                  <a:pt x="5725007" y="5121437"/>
                </a:cubicBezTo>
                <a:lnTo>
                  <a:pt x="5723810" y="5120848"/>
                </a:lnTo>
                <a:lnTo>
                  <a:pt x="5720531" y="5123048"/>
                </a:lnTo>
                <a:lnTo>
                  <a:pt x="5714794" y="5123371"/>
                </a:lnTo>
                <a:lnTo>
                  <a:pt x="5700141" y="5120131"/>
                </a:lnTo>
                <a:lnTo>
                  <a:pt x="5694799" y="5118234"/>
                </a:lnTo>
                <a:cubicBezTo>
                  <a:pt x="5691058" y="5117179"/>
                  <a:pt x="5688491" y="5116804"/>
                  <a:pt x="5686627" y="5116903"/>
                </a:cubicBezTo>
                <a:lnTo>
                  <a:pt x="5686371" y="5117086"/>
                </a:lnTo>
                <a:lnTo>
                  <a:pt x="5678818" y="5115416"/>
                </a:lnTo>
                <a:cubicBezTo>
                  <a:pt x="5666199" y="5112102"/>
                  <a:pt x="5654035" y="5108410"/>
                  <a:pt x="5642547" y="5104511"/>
                </a:cubicBezTo>
                <a:cubicBezTo>
                  <a:pt x="5629444" y="5114945"/>
                  <a:pt x="5588783" y="5093343"/>
                  <a:pt x="5587979" y="5116963"/>
                </a:cubicBezTo>
                <a:cubicBezTo>
                  <a:pt x="5572317" y="5112380"/>
                  <a:pt x="5564904" y="5101292"/>
                  <a:pt x="5566635" y="5117158"/>
                </a:cubicBezTo>
                <a:cubicBezTo>
                  <a:pt x="5561375" y="5116079"/>
                  <a:pt x="5557787" y="5116811"/>
                  <a:pt x="5554952" y="5118417"/>
                </a:cubicBezTo>
                <a:lnTo>
                  <a:pt x="5554039" y="5119241"/>
                </a:lnTo>
                <a:lnTo>
                  <a:pt x="5514253" y="5109018"/>
                </a:lnTo>
                <a:lnTo>
                  <a:pt x="5492156" y="5099904"/>
                </a:lnTo>
                <a:lnTo>
                  <a:pt x="5480446" y="5096385"/>
                </a:lnTo>
                <a:lnTo>
                  <a:pt x="5477744" y="5092939"/>
                </a:lnTo>
                <a:cubicBezTo>
                  <a:pt x="5474490" y="5090581"/>
                  <a:pt x="5469391" y="5088951"/>
                  <a:pt x="5460150" y="5088988"/>
                </a:cubicBezTo>
                <a:lnTo>
                  <a:pt x="5457901" y="5089459"/>
                </a:lnTo>
                <a:lnTo>
                  <a:pt x="5444243" y="5082761"/>
                </a:lnTo>
                <a:cubicBezTo>
                  <a:pt x="5439993" y="5080007"/>
                  <a:pt x="5436418" y="5076805"/>
                  <a:pt x="5433825" y="5072992"/>
                </a:cubicBezTo>
                <a:cubicBezTo>
                  <a:pt x="5379442" y="5082090"/>
                  <a:pt x="5336110" y="5058382"/>
                  <a:pt x="5280996" y="5052402"/>
                </a:cubicBezTo>
                <a:cubicBezTo>
                  <a:pt x="5250806" y="5043777"/>
                  <a:pt x="5168599" y="5048109"/>
                  <a:pt x="5161582" y="5019668"/>
                </a:cubicBezTo>
                <a:cubicBezTo>
                  <a:pt x="5121870" y="5011383"/>
                  <a:pt x="5095637" y="5009222"/>
                  <a:pt x="5042717" y="5002692"/>
                </a:cubicBezTo>
                <a:cubicBezTo>
                  <a:pt x="4991136" y="4972487"/>
                  <a:pt x="4902282" y="4979360"/>
                  <a:pt x="4840514" y="4959306"/>
                </a:cubicBezTo>
                <a:cubicBezTo>
                  <a:pt x="4799904" y="4976415"/>
                  <a:pt x="4824087" y="4958371"/>
                  <a:pt x="4786778" y="4956661"/>
                </a:cubicBezTo>
                <a:cubicBezTo>
                  <a:pt x="4801901" y="4937231"/>
                  <a:pt x="4739845" y="4961208"/>
                  <a:pt x="4743741" y="4937104"/>
                </a:cubicBezTo>
                <a:cubicBezTo>
                  <a:pt x="4736829" y="4937557"/>
                  <a:pt x="4730010" y="4938753"/>
                  <a:pt x="4723136" y="4940138"/>
                </a:cubicBezTo>
                <a:lnTo>
                  <a:pt x="4719535" y="4940850"/>
                </a:lnTo>
                <a:lnTo>
                  <a:pt x="4706143" y="4939586"/>
                </a:lnTo>
                <a:lnTo>
                  <a:pt x="4701098" y="4944372"/>
                </a:lnTo>
                <a:lnTo>
                  <a:pt x="4680034" y="4946157"/>
                </a:lnTo>
                <a:cubicBezTo>
                  <a:pt x="4672339" y="4946029"/>
                  <a:pt x="4664292" y="4944964"/>
                  <a:pt x="4655740" y="4942396"/>
                </a:cubicBezTo>
                <a:cubicBezTo>
                  <a:pt x="4636359" y="4929384"/>
                  <a:pt x="4599700" y="4935346"/>
                  <a:pt x="4569298" y="4929596"/>
                </a:cubicBezTo>
                <a:lnTo>
                  <a:pt x="4555977" y="4924356"/>
                </a:lnTo>
                <a:lnTo>
                  <a:pt x="4508949" y="4921648"/>
                </a:lnTo>
                <a:cubicBezTo>
                  <a:pt x="4495668" y="4920437"/>
                  <a:pt x="4482007" y="4918694"/>
                  <a:pt x="4467838" y="4915993"/>
                </a:cubicBezTo>
                <a:lnTo>
                  <a:pt x="4441948" y="4909300"/>
                </a:lnTo>
                <a:lnTo>
                  <a:pt x="4394719" y="4901820"/>
                </a:lnTo>
                <a:lnTo>
                  <a:pt x="4356810" y="4905146"/>
                </a:lnTo>
                <a:lnTo>
                  <a:pt x="4222144" y="4909117"/>
                </a:lnTo>
                <a:cubicBezTo>
                  <a:pt x="4202488" y="4913903"/>
                  <a:pt x="4184742" y="4933491"/>
                  <a:pt x="4160481" y="4923474"/>
                </a:cubicBezTo>
                <a:cubicBezTo>
                  <a:pt x="4165854" y="4934564"/>
                  <a:pt x="4131661" y="4919946"/>
                  <a:pt x="4124879" y="4929303"/>
                </a:cubicBezTo>
                <a:cubicBezTo>
                  <a:pt x="4120895" y="4937086"/>
                  <a:pt x="4109593" y="4934464"/>
                  <a:pt x="4100114" y="4936007"/>
                </a:cubicBezTo>
                <a:cubicBezTo>
                  <a:pt x="4091835" y="4943256"/>
                  <a:pt x="4045978" y="4943549"/>
                  <a:pt x="4030957" y="4939826"/>
                </a:cubicBezTo>
                <a:cubicBezTo>
                  <a:pt x="3989825" y="4924453"/>
                  <a:pt x="3946860" y="4952050"/>
                  <a:pt x="3913764" y="4940618"/>
                </a:cubicBezTo>
                <a:cubicBezTo>
                  <a:pt x="3904534" y="4939906"/>
                  <a:pt x="3896577" y="4940543"/>
                  <a:pt x="3889457" y="4942017"/>
                </a:cubicBezTo>
                <a:lnTo>
                  <a:pt x="3871115" y="4948115"/>
                </a:lnTo>
                <a:lnTo>
                  <a:pt x="3869086" y="4953796"/>
                </a:lnTo>
                <a:lnTo>
                  <a:pt x="3856124" y="4955351"/>
                </a:lnTo>
                <a:lnTo>
                  <a:pt x="3835967" y="4964002"/>
                </a:lnTo>
                <a:cubicBezTo>
                  <a:pt x="3826465" y="4939857"/>
                  <a:pt x="3782586" y="4975947"/>
                  <a:pt x="3785910" y="4953998"/>
                </a:cubicBezTo>
                <a:cubicBezTo>
                  <a:pt x="3750785" y="4960085"/>
                  <a:pt x="3699033" y="4941571"/>
                  <a:pt x="3671085" y="4966563"/>
                </a:cubicBezTo>
                <a:cubicBezTo>
                  <a:pt x="3621255" y="4971431"/>
                  <a:pt x="3562637" y="4982991"/>
                  <a:pt x="3486928" y="4983204"/>
                </a:cubicBezTo>
                <a:cubicBezTo>
                  <a:pt x="3446030" y="4983424"/>
                  <a:pt x="3343460" y="4965124"/>
                  <a:pt x="3280956" y="4963864"/>
                </a:cubicBezTo>
                <a:cubicBezTo>
                  <a:pt x="3227193" y="4969510"/>
                  <a:pt x="3256481" y="4962609"/>
                  <a:pt x="3211563" y="4982704"/>
                </a:cubicBezTo>
                <a:cubicBezTo>
                  <a:pt x="3207119" y="4979549"/>
                  <a:pt x="3170070" y="4977192"/>
                  <a:pt x="3164681" y="4975408"/>
                </a:cubicBezTo>
                <a:lnTo>
                  <a:pt x="3127171" y="4968229"/>
                </a:lnTo>
                <a:lnTo>
                  <a:pt x="3096889" y="4965619"/>
                </a:lnTo>
                <a:cubicBezTo>
                  <a:pt x="3088441" y="4967572"/>
                  <a:pt x="3082883" y="4967054"/>
                  <a:pt x="3078620" y="4965444"/>
                </a:cubicBezTo>
                <a:lnTo>
                  <a:pt x="3074275" y="4962670"/>
                </a:lnTo>
                <a:lnTo>
                  <a:pt x="3036436" y="4957455"/>
                </a:lnTo>
                <a:lnTo>
                  <a:pt x="3031995" y="4958829"/>
                </a:lnTo>
                <a:lnTo>
                  <a:pt x="2994028" y="4956800"/>
                </a:lnTo>
                <a:cubicBezTo>
                  <a:pt x="2992299" y="4958944"/>
                  <a:pt x="2989407" y="4960397"/>
                  <a:pt x="2984001" y="4960444"/>
                </a:cubicBezTo>
                <a:cubicBezTo>
                  <a:pt x="2994191" y="4975446"/>
                  <a:pt x="2981386" y="4966249"/>
                  <a:pt x="2964542" y="4965062"/>
                </a:cubicBezTo>
                <a:cubicBezTo>
                  <a:pt x="2976613" y="4988096"/>
                  <a:pt x="2927627" y="4975618"/>
                  <a:pt x="2921274" y="4988440"/>
                </a:cubicBezTo>
                <a:cubicBezTo>
                  <a:pt x="2908629" y="4987050"/>
                  <a:pt x="2895476" y="4985998"/>
                  <a:pt x="2882111" y="4985411"/>
                </a:cubicBezTo>
                <a:lnTo>
                  <a:pt x="2874282" y="4985361"/>
                </a:lnTo>
                <a:cubicBezTo>
                  <a:pt x="2874237" y="4985437"/>
                  <a:pt x="2874193" y="4985514"/>
                  <a:pt x="2874147" y="4985591"/>
                </a:cubicBezTo>
                <a:cubicBezTo>
                  <a:pt x="2872492" y="4986074"/>
                  <a:pt x="2869935" y="4986243"/>
                  <a:pt x="2865932" y="4985999"/>
                </a:cubicBezTo>
                <a:lnTo>
                  <a:pt x="2860008" y="4985269"/>
                </a:lnTo>
                <a:lnTo>
                  <a:pt x="2844819" y="4985172"/>
                </a:lnTo>
                <a:lnTo>
                  <a:pt x="2839735" y="4986676"/>
                </a:lnTo>
                <a:lnTo>
                  <a:pt x="2837922" y="4989488"/>
                </a:lnTo>
                <a:lnTo>
                  <a:pt x="2836507" y="4989165"/>
                </a:lnTo>
                <a:cubicBezTo>
                  <a:pt x="2825749" y="4984209"/>
                  <a:pt x="2822382" y="4977089"/>
                  <a:pt x="2808859" y="4996804"/>
                </a:cubicBezTo>
                <a:cubicBezTo>
                  <a:pt x="2784233" y="4988767"/>
                  <a:pt x="2779499" y="5000786"/>
                  <a:pt x="2745907" y="5005126"/>
                </a:cubicBezTo>
                <a:cubicBezTo>
                  <a:pt x="2731796" y="4997536"/>
                  <a:pt x="2720518" y="5000295"/>
                  <a:pt x="2709519" y="5006333"/>
                </a:cubicBezTo>
                <a:cubicBezTo>
                  <a:pt x="2676766" y="5002878"/>
                  <a:pt x="2646981" y="5011377"/>
                  <a:pt x="2610212" y="5013529"/>
                </a:cubicBezTo>
                <a:cubicBezTo>
                  <a:pt x="2570359" y="5003730"/>
                  <a:pt x="2550109" y="5021491"/>
                  <a:pt x="2510814" y="5023713"/>
                </a:cubicBezTo>
                <a:cubicBezTo>
                  <a:pt x="2476639" y="5006722"/>
                  <a:pt x="2482834" y="5038639"/>
                  <a:pt x="2462736" y="5045398"/>
                </a:cubicBezTo>
                <a:lnTo>
                  <a:pt x="2457050" y="5046022"/>
                </a:lnTo>
                <a:lnTo>
                  <a:pt x="2442184" y="5043549"/>
                </a:lnTo>
                <a:lnTo>
                  <a:pt x="2436703" y="5041929"/>
                </a:lnTo>
                <a:cubicBezTo>
                  <a:pt x="2432888" y="5041072"/>
                  <a:pt x="2430299" y="5040830"/>
                  <a:pt x="2428451" y="5041027"/>
                </a:cubicBezTo>
                <a:lnTo>
                  <a:pt x="2420551" y="5039949"/>
                </a:lnTo>
                <a:cubicBezTo>
                  <a:pt x="2407700" y="5037296"/>
                  <a:pt x="2395274" y="5034239"/>
                  <a:pt x="2383501" y="5030941"/>
                </a:cubicBezTo>
                <a:cubicBezTo>
                  <a:pt x="2362992" y="5032521"/>
                  <a:pt x="2317884" y="5047662"/>
                  <a:pt x="2297493" y="5049431"/>
                </a:cubicBezTo>
                <a:lnTo>
                  <a:pt x="2261156" y="5041558"/>
                </a:lnTo>
                <a:lnTo>
                  <a:pt x="2200581" y="5024964"/>
                </a:lnTo>
                <a:lnTo>
                  <a:pt x="2198380" y="5025550"/>
                </a:lnTo>
                <a:lnTo>
                  <a:pt x="2116066" y="5019568"/>
                </a:lnTo>
                <a:cubicBezTo>
                  <a:pt x="2111600" y="5017036"/>
                  <a:pt x="2059664" y="5006071"/>
                  <a:pt x="2056754" y="5002394"/>
                </a:cubicBezTo>
                <a:cubicBezTo>
                  <a:pt x="2003393" y="5014336"/>
                  <a:pt x="1998298" y="5008800"/>
                  <a:pt x="1942916" y="5005703"/>
                </a:cubicBezTo>
                <a:cubicBezTo>
                  <a:pt x="1882138" y="4994708"/>
                  <a:pt x="1836966" y="4976630"/>
                  <a:pt x="1796717" y="4970423"/>
                </a:cubicBezTo>
                <a:cubicBezTo>
                  <a:pt x="1724075" y="4959337"/>
                  <a:pt x="1636218" y="4936339"/>
                  <a:pt x="1583222" y="4931235"/>
                </a:cubicBezTo>
                <a:cubicBezTo>
                  <a:pt x="1544265" y="4950469"/>
                  <a:pt x="1556109" y="4927628"/>
                  <a:pt x="1518821" y="4927872"/>
                </a:cubicBezTo>
                <a:cubicBezTo>
                  <a:pt x="1497291" y="4925112"/>
                  <a:pt x="1483221" y="4916728"/>
                  <a:pt x="1471837" y="4914678"/>
                </a:cubicBezTo>
                <a:lnTo>
                  <a:pt x="1450515" y="4915578"/>
                </a:lnTo>
                <a:lnTo>
                  <a:pt x="1437078" y="4915016"/>
                </a:lnTo>
                <a:lnTo>
                  <a:pt x="1432462" y="4920065"/>
                </a:lnTo>
                <a:lnTo>
                  <a:pt x="1411645" y="4922952"/>
                </a:lnTo>
                <a:cubicBezTo>
                  <a:pt x="1384856" y="4920079"/>
                  <a:pt x="1306656" y="4907389"/>
                  <a:pt x="1271729" y="4902828"/>
                </a:cubicBezTo>
                <a:cubicBezTo>
                  <a:pt x="1258697" y="4896954"/>
                  <a:pt x="1213546" y="4890036"/>
                  <a:pt x="1202076" y="4895589"/>
                </a:cubicBezTo>
                <a:cubicBezTo>
                  <a:pt x="1192059" y="4895561"/>
                  <a:pt x="1182171" y="4891311"/>
                  <a:pt x="1174670" y="4898040"/>
                </a:cubicBezTo>
                <a:cubicBezTo>
                  <a:pt x="1163701" y="4905820"/>
                  <a:pt x="1136874" y="4886643"/>
                  <a:pt x="1137035" y="4897965"/>
                </a:cubicBezTo>
                <a:cubicBezTo>
                  <a:pt x="1117838" y="4884693"/>
                  <a:pt x="1091386" y="4900421"/>
                  <a:pt x="1069882" y="4901859"/>
                </a:cubicBezTo>
                <a:cubicBezTo>
                  <a:pt x="1055589" y="4889467"/>
                  <a:pt x="1024570" y="4904705"/>
                  <a:pt x="980935" y="4900090"/>
                </a:cubicBezTo>
                <a:cubicBezTo>
                  <a:pt x="947614" y="4895538"/>
                  <a:pt x="913224" y="4886405"/>
                  <a:pt x="869960" y="4874547"/>
                </a:cubicBezTo>
                <a:cubicBezTo>
                  <a:pt x="819114" y="4845820"/>
                  <a:pt x="768074" y="4839770"/>
                  <a:pt x="721345" y="4828937"/>
                </a:cubicBezTo>
                <a:cubicBezTo>
                  <a:pt x="667944" y="4819060"/>
                  <a:pt x="698286" y="4848426"/>
                  <a:pt x="635428" y="4819153"/>
                </a:cubicBezTo>
                <a:cubicBezTo>
                  <a:pt x="626286" y="4826707"/>
                  <a:pt x="617638" y="4825980"/>
                  <a:pt x="604106" y="4819994"/>
                </a:cubicBezTo>
                <a:cubicBezTo>
                  <a:pt x="583276" y="4822237"/>
                  <a:pt x="539859" y="4835097"/>
                  <a:pt x="510451" y="4832608"/>
                </a:cubicBezTo>
                <a:cubicBezTo>
                  <a:pt x="489781" y="4829929"/>
                  <a:pt x="443867" y="4807857"/>
                  <a:pt x="427656" y="4805062"/>
                </a:cubicBezTo>
                <a:cubicBezTo>
                  <a:pt x="424088" y="4806479"/>
                  <a:pt x="419580" y="4809736"/>
                  <a:pt x="413184" y="4815837"/>
                </a:cubicBezTo>
                <a:cubicBezTo>
                  <a:pt x="387673" y="4805882"/>
                  <a:pt x="379855" y="4817328"/>
                  <a:pt x="341772" y="4818825"/>
                </a:cubicBezTo>
                <a:cubicBezTo>
                  <a:pt x="327795" y="4810179"/>
                  <a:pt x="314729" y="4811964"/>
                  <a:pt x="301266" y="4817000"/>
                </a:cubicBezTo>
                <a:cubicBezTo>
                  <a:pt x="265781" y="4810886"/>
                  <a:pt x="231017" y="4816794"/>
                  <a:pt x="189886" y="4815871"/>
                </a:cubicBezTo>
                <a:cubicBezTo>
                  <a:pt x="147910" y="4802917"/>
                  <a:pt x="121702" y="4818738"/>
                  <a:pt x="77762" y="4817675"/>
                </a:cubicBezTo>
                <a:cubicBezTo>
                  <a:pt x="38733" y="4795315"/>
                  <a:pt x="44308" y="4840244"/>
                  <a:pt x="8164" y="4835320"/>
                </a:cubicBezTo>
                <a:lnTo>
                  <a:pt x="0" y="4832771"/>
                </a:lnTo>
                <a:close/>
              </a:path>
            </a:pathLst>
          </a:custGeom>
        </p:spPr>
      </p:pic>
      <p:sp>
        <p:nvSpPr>
          <p:cNvPr id="2" name="Rektangel 1"/>
          <p:cNvSpPr/>
          <p:nvPr/>
        </p:nvSpPr>
        <p:spPr>
          <a:xfrm>
            <a:off x="948529" y="4924353"/>
            <a:ext cx="6931319" cy="75221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0000" lnSpcReduction="2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3600" b="1" dirty="0">
                <a:solidFill>
                  <a:schemeClr val="accent5"/>
                </a:solidFill>
                <a:latin typeface="Verdana"/>
                <a:ea typeface="Verdana"/>
                <a:cs typeface="+mj-cs"/>
              </a:rPr>
              <a:t>God </a:t>
            </a:r>
            <a:r>
              <a:rPr lang="en-US" sz="3600" b="1" dirty="0" err="1">
                <a:solidFill>
                  <a:schemeClr val="accent5"/>
                </a:solidFill>
                <a:latin typeface="Verdana"/>
                <a:ea typeface="Verdana"/>
                <a:cs typeface="+mj-cs"/>
              </a:rPr>
              <a:t>styring</a:t>
            </a:r>
            <a:r>
              <a:rPr kumimoji="0" lang="en-US" sz="3600" b="1" i="0" u="none" strike="noStrike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Verdana"/>
                <a:ea typeface="Verdana"/>
                <a:cs typeface="+mj-cs"/>
              </a:rPr>
              <a:t> av </a:t>
            </a:r>
            <a:r>
              <a:rPr kumimoji="0" lang="en-US" sz="3600" b="1" i="0" u="none" strike="noStrike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Verdana"/>
                <a:ea typeface="Verdana"/>
                <a:cs typeface="+mj-cs"/>
              </a:rPr>
              <a:t>samtalen</a:t>
            </a:r>
            <a:r>
              <a:rPr lang="en-US" sz="3600" b="1" dirty="0">
                <a:solidFill>
                  <a:schemeClr val="accent5"/>
                </a:solidFill>
                <a:latin typeface="Verdana"/>
                <a:ea typeface="Verdana"/>
                <a:cs typeface="+mj-cs"/>
              </a:rPr>
              <a:t> </a:t>
            </a:r>
          </a:p>
          <a:p>
            <a:pPr marL="571500" indent="-5715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Calibri"/>
              <a:buChar char="-"/>
              <a:defRPr/>
            </a:pPr>
            <a:r>
              <a:rPr lang="en-US" sz="3600" b="1" dirty="0">
                <a:solidFill>
                  <a:schemeClr val="accent5"/>
                </a:solidFill>
                <a:latin typeface="Verdana"/>
                <a:ea typeface="Verdana"/>
                <a:cs typeface="+mj-cs"/>
              </a:rPr>
              <a:t>er </a:t>
            </a:r>
            <a:r>
              <a:rPr lang="en-US" sz="3600" b="1" dirty="0" err="1">
                <a:solidFill>
                  <a:schemeClr val="accent5"/>
                </a:solidFill>
                <a:latin typeface="Verdana"/>
                <a:ea typeface="Verdana"/>
                <a:cs typeface="+mj-cs"/>
              </a:rPr>
              <a:t>en</a:t>
            </a:r>
            <a:r>
              <a:rPr lang="en-US" sz="3600" b="1" dirty="0">
                <a:solidFill>
                  <a:schemeClr val="accent5"/>
                </a:solidFill>
                <a:latin typeface="Verdana"/>
                <a:ea typeface="Verdana"/>
                <a:cs typeface="+mj-cs"/>
              </a:rPr>
              <a:t> kunst</a:t>
            </a: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AF29789F-F97F-4ED1-BC0A-B03B65E10DA7}" type="slidenum">
              <a:rPr lang="en-US" sz="1000">
                <a:solidFill>
                  <a:srgbClr val="FFFFFF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28</a:t>
            </a:fld>
            <a:endParaRPr lang="en-US" sz="1000">
              <a:solidFill>
                <a:srgbClr val="FFFFFF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1719000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2172304" y="298958"/>
            <a:ext cx="7090403" cy="461665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pPr>
              <a:defRPr/>
            </a:pPr>
            <a:r>
              <a:rPr kumimoji="0" lang="nb-NO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Verdana"/>
                <a:cs typeface="Tahoma"/>
              </a:rPr>
              <a:t>Kommunikasjons</a:t>
            </a:r>
            <a:r>
              <a:rPr kumimoji="0" lang="nb-NO" sz="2400" b="1" i="0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Verdana"/>
                <a:cs typeface="Tahoma"/>
              </a:rPr>
              <a:t>mulighetene</a:t>
            </a:r>
            <a:r>
              <a:rPr lang="nb-NO" sz="2400" b="1" dirty="0">
                <a:solidFill>
                  <a:srgbClr val="0070C0"/>
                </a:solidFill>
                <a:latin typeface="Verdana"/>
                <a:ea typeface="Verdana"/>
                <a:cs typeface="Tahoma"/>
              </a:rPr>
              <a:t> - oversikt</a:t>
            </a:r>
            <a:endParaRPr kumimoji="0" lang="nb-NO" sz="2400" b="1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26" name="Gruppe 25"/>
          <p:cNvGrpSpPr/>
          <p:nvPr/>
        </p:nvGrpSpPr>
        <p:grpSpPr>
          <a:xfrm>
            <a:off x="3285206" y="1552486"/>
            <a:ext cx="2319894" cy="2319894"/>
            <a:chOff x="1885104" y="305390"/>
            <a:chExt cx="2319894" cy="2319894"/>
          </a:xfrm>
          <a:scene3d>
            <a:camera prst="orthographicFront"/>
            <a:lightRig rig="flat" dir="t"/>
          </a:scene3d>
        </p:grpSpPr>
        <p:sp>
          <p:nvSpPr>
            <p:cNvPr id="38" name="Sektor 37"/>
            <p:cNvSpPr/>
            <p:nvPr/>
          </p:nvSpPr>
          <p:spPr>
            <a:xfrm>
              <a:off x="1885104" y="305390"/>
              <a:ext cx="2319894" cy="2319894"/>
            </a:xfrm>
            <a:prstGeom prst="pieWedge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9" name="Sektor 4"/>
            <p:cNvSpPr txBox="1"/>
            <p:nvPr/>
          </p:nvSpPr>
          <p:spPr>
            <a:xfrm>
              <a:off x="2564585" y="984871"/>
              <a:ext cx="1640413" cy="164041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27584" tIns="227584" rIns="227584" bIns="227584" numCol="1" spcCol="1270" anchor="ctr" anchorCtr="0">
              <a:noAutofit/>
            </a:bodyPr>
            <a:lstStyle/>
            <a:p>
              <a:pPr marL="0" marR="0" lvl="0" indent="0" algn="ctr" defTabSz="1422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Språk</a:t>
              </a:r>
            </a:p>
          </p:txBody>
        </p:sp>
      </p:grpSp>
      <p:grpSp>
        <p:nvGrpSpPr>
          <p:cNvPr id="27" name="Gruppe 26"/>
          <p:cNvGrpSpPr/>
          <p:nvPr/>
        </p:nvGrpSpPr>
        <p:grpSpPr>
          <a:xfrm>
            <a:off x="5712255" y="1552486"/>
            <a:ext cx="2319894" cy="2319894"/>
            <a:chOff x="4312153" y="305390"/>
            <a:chExt cx="2319894" cy="2319894"/>
          </a:xfrm>
          <a:scene3d>
            <a:camera prst="orthographicFront"/>
            <a:lightRig rig="flat" dir="t"/>
          </a:scene3d>
        </p:grpSpPr>
        <p:sp>
          <p:nvSpPr>
            <p:cNvPr id="36" name="Sektor 35"/>
            <p:cNvSpPr/>
            <p:nvPr/>
          </p:nvSpPr>
          <p:spPr>
            <a:xfrm rot="5400000">
              <a:off x="4312153" y="305390"/>
              <a:ext cx="2319894" cy="2319894"/>
            </a:xfrm>
            <a:prstGeom prst="pieWedge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7" name="Sektor 6"/>
            <p:cNvSpPr txBox="1"/>
            <p:nvPr/>
          </p:nvSpPr>
          <p:spPr>
            <a:xfrm>
              <a:off x="4312153" y="984871"/>
              <a:ext cx="1640413" cy="164041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84912" tIns="184912" rIns="184912" bIns="184912" numCol="1" spcCol="1270" anchor="ctr" anchorCtr="0">
              <a:noAutofit/>
            </a:bodyPr>
            <a:lstStyle/>
            <a:p>
              <a:pPr marL="0" marR="0" lvl="0" indent="0" algn="ctr" defTabSz="11557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Stemme-bruk</a:t>
              </a:r>
            </a:p>
          </p:txBody>
        </p:sp>
      </p:grpSp>
      <p:grpSp>
        <p:nvGrpSpPr>
          <p:cNvPr id="28" name="Gruppe 27"/>
          <p:cNvGrpSpPr/>
          <p:nvPr/>
        </p:nvGrpSpPr>
        <p:grpSpPr>
          <a:xfrm>
            <a:off x="5712255" y="3979534"/>
            <a:ext cx="2319894" cy="2319894"/>
            <a:chOff x="4312153" y="2732438"/>
            <a:chExt cx="2319894" cy="2319894"/>
          </a:xfrm>
          <a:scene3d>
            <a:camera prst="orthographicFront"/>
            <a:lightRig rig="flat" dir="t"/>
          </a:scene3d>
        </p:grpSpPr>
        <p:sp>
          <p:nvSpPr>
            <p:cNvPr id="34" name="Sektor 33"/>
            <p:cNvSpPr/>
            <p:nvPr/>
          </p:nvSpPr>
          <p:spPr>
            <a:xfrm rot="10800000">
              <a:off x="4312153" y="2732438"/>
              <a:ext cx="2319894" cy="2319894"/>
            </a:xfrm>
            <a:prstGeom prst="pieWedge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5" name="Sektor 8"/>
            <p:cNvSpPr txBox="1"/>
            <p:nvPr/>
          </p:nvSpPr>
          <p:spPr>
            <a:xfrm rot="21600000">
              <a:off x="4312153" y="2732438"/>
              <a:ext cx="1640413" cy="164041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27584" tIns="227584" rIns="227584" bIns="227584" numCol="1" spcCol="1270" anchor="ctr" anchorCtr="0">
              <a:noAutofit/>
            </a:bodyPr>
            <a:lstStyle/>
            <a:p>
              <a:pPr marL="0" marR="0" lvl="0" indent="0" algn="ctr" defTabSz="1422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Styring</a:t>
              </a:r>
            </a:p>
          </p:txBody>
        </p:sp>
      </p:grpSp>
      <p:grpSp>
        <p:nvGrpSpPr>
          <p:cNvPr id="29" name="Gruppe 28"/>
          <p:cNvGrpSpPr/>
          <p:nvPr/>
        </p:nvGrpSpPr>
        <p:grpSpPr>
          <a:xfrm>
            <a:off x="3285206" y="3979534"/>
            <a:ext cx="2319894" cy="2319894"/>
            <a:chOff x="1885104" y="2732438"/>
            <a:chExt cx="2319894" cy="2319894"/>
          </a:xfrm>
          <a:scene3d>
            <a:camera prst="orthographicFront"/>
            <a:lightRig rig="flat" dir="t"/>
          </a:scene3d>
        </p:grpSpPr>
        <p:sp>
          <p:nvSpPr>
            <p:cNvPr id="32" name="Sektor 31"/>
            <p:cNvSpPr/>
            <p:nvPr/>
          </p:nvSpPr>
          <p:spPr>
            <a:xfrm rot="16200000">
              <a:off x="1885104" y="2732438"/>
              <a:ext cx="2319894" cy="2319894"/>
            </a:xfrm>
            <a:prstGeom prst="pieWedge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3" name="Sektor 10"/>
            <p:cNvSpPr txBox="1"/>
            <p:nvPr/>
          </p:nvSpPr>
          <p:spPr>
            <a:xfrm rot="21600000">
              <a:off x="2564585" y="2732438"/>
              <a:ext cx="1640413" cy="164041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27584" tIns="227584" rIns="227584" bIns="227584" numCol="1" spcCol="1270" anchor="ctr" anchorCtr="0">
              <a:noAutofit/>
            </a:bodyPr>
            <a:lstStyle/>
            <a:p>
              <a:pPr marL="0" marR="0" lvl="0" indent="0" algn="ctr" defTabSz="1422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Lytting</a:t>
              </a:r>
            </a:p>
          </p:txBody>
        </p:sp>
      </p:grpSp>
      <p:sp>
        <p:nvSpPr>
          <p:cNvPr id="30" name="Sirkelformet pil 29"/>
          <p:cNvSpPr/>
          <p:nvPr/>
        </p:nvSpPr>
        <p:spPr>
          <a:xfrm>
            <a:off x="5258188" y="3443762"/>
            <a:ext cx="800979" cy="696503"/>
          </a:xfrm>
          <a:prstGeom prst="circularArrow">
            <a:avLst/>
          </a:prstGeom>
          <a:scene3d>
            <a:camera prst="orthographicFront"/>
            <a:lightRig rig="flat" dir="t"/>
          </a:scene3d>
          <a:sp3d z="190500"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3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1" name="Sirkelformet pil 30"/>
          <p:cNvSpPr/>
          <p:nvPr/>
        </p:nvSpPr>
        <p:spPr>
          <a:xfrm rot="10800000">
            <a:off x="5258188" y="3711648"/>
            <a:ext cx="800979" cy="696503"/>
          </a:xfrm>
          <a:prstGeom prst="circularArrow">
            <a:avLst/>
          </a:prstGeom>
          <a:scene3d>
            <a:camera prst="orthographicFront"/>
            <a:lightRig rig="flat" dir="t"/>
          </a:scene3d>
          <a:sp3d z="190500"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3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8" name="Autofigur 2"/>
          <p:cNvSpPr>
            <a:spLocks noChangeArrowheads="1"/>
          </p:cNvSpPr>
          <p:nvPr/>
        </p:nvSpPr>
        <p:spPr bwMode="auto">
          <a:xfrm>
            <a:off x="1310313" y="1208621"/>
            <a:ext cx="2629081" cy="2157999"/>
          </a:xfrm>
          <a:prstGeom prst="roundRect">
            <a:avLst>
              <a:gd name="adj" fmla="val 13032"/>
            </a:avLst>
          </a:prstGeom>
          <a:solidFill>
            <a:srgbClr val="0F6FC6"/>
          </a:solidFill>
          <a:ln>
            <a:solidFill>
              <a:schemeClr val="accent5">
                <a:lumMod val="40000"/>
                <a:lumOff val="60000"/>
              </a:schemeClr>
            </a:solidFill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txBody>
          <a:bodyPr rot="0" vert="horz" wrap="square" lIns="91440" tIns="45720" rIns="91440" bIns="45720" anchor="ctr" anchorCtr="0" upright="1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Times New Roman" panose="02020603050405020304" pitchFamily="18" charset="0"/>
              <a:buChar char="•"/>
              <a:tabLst>
                <a:tab pos="457200" algn="l"/>
              </a:tabLst>
              <a:defRPr/>
            </a:pPr>
            <a:endParaRPr kumimoji="0" lang="nb-NO" sz="1200" b="0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Times New Roman" panose="02020603050405020304" pitchFamily="18" charset="0"/>
              <a:buChar char="•"/>
              <a:tabLst>
                <a:tab pos="457200" algn="l"/>
              </a:tabLst>
              <a:defRPr/>
            </a:pPr>
            <a:r>
              <a:rPr kumimoji="0" lang="nb-NO" sz="12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Empatiske responser, f.eks. ros</a:t>
            </a:r>
            <a:endParaRPr kumimoji="0" lang="nb-NO" sz="11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Times New Roman" panose="02020603050405020304" pitchFamily="18" charset="0"/>
              <a:buChar char="•"/>
              <a:tabLst>
                <a:tab pos="457200" algn="l"/>
              </a:tabLst>
              <a:defRPr/>
            </a:pPr>
            <a:r>
              <a:rPr lang="nb-NO" sz="1200" i="1" kern="0" dirty="0">
                <a:solidFill>
                  <a:srgbClr val="FFFFFF"/>
                </a:solidFill>
                <a:latin typeface="Calibri Light"/>
                <a:ea typeface="Times New Roman" panose="02020603050405020304" pitchFamily="18" charset="0"/>
                <a:cs typeface="Times New Roman"/>
              </a:rPr>
              <a:t>Bevisst spørsmålsstilling</a:t>
            </a:r>
            <a:endParaRPr lang="nb-NO" sz="1200" b="0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Times New Roman" panose="02020603050405020304" pitchFamily="18" charset="0"/>
              <a:buChar char="•"/>
              <a:tabLst>
                <a:tab pos="457200" algn="l"/>
              </a:tabLst>
              <a:defRPr/>
            </a:pPr>
            <a:r>
              <a:rPr kumimoji="0" lang="nb-NO" sz="12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Bruke navn  (eget og innringers)</a:t>
            </a:r>
            <a:endParaRPr kumimoji="0" lang="nb-NO" sz="11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Times New Roman" panose="02020603050405020304" pitchFamily="18" charset="0"/>
              <a:buChar char="•"/>
              <a:tabLst>
                <a:tab pos="457200" algn="l"/>
              </a:tabLst>
              <a:defRPr/>
            </a:pPr>
            <a:r>
              <a:rPr kumimoji="0" lang="nb-NO" sz="12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Unngå fagterminologi</a:t>
            </a:r>
            <a:endParaRPr kumimoji="0" lang="nb-NO" sz="11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Times New Roman" panose="02020603050405020304" pitchFamily="18" charset="0"/>
              <a:buChar char="•"/>
              <a:tabLst>
                <a:tab pos="457200" algn="l"/>
              </a:tabLst>
              <a:defRPr/>
            </a:pPr>
            <a:r>
              <a:rPr kumimoji="0" lang="nb-NO" sz="12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Lukket sløyfe kommunikasjon (</a:t>
            </a:r>
            <a:r>
              <a:rPr kumimoji="0" lang="nb-NO" sz="1200" b="0" i="1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closed</a:t>
            </a:r>
            <a:r>
              <a:rPr kumimoji="0" lang="nb-NO" sz="12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loop)</a:t>
            </a:r>
            <a:endParaRPr kumimoji="0" lang="nb-NO" sz="11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nb-NO" sz="11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Autofigur 2"/>
          <p:cNvSpPr>
            <a:spLocks noChangeArrowheads="1"/>
          </p:cNvSpPr>
          <p:nvPr/>
        </p:nvSpPr>
        <p:spPr bwMode="auto">
          <a:xfrm>
            <a:off x="1323880" y="4571676"/>
            <a:ext cx="2627774" cy="2003016"/>
          </a:xfrm>
          <a:prstGeom prst="roundRect">
            <a:avLst>
              <a:gd name="adj" fmla="val 13032"/>
            </a:avLst>
          </a:prstGeom>
          <a:solidFill>
            <a:srgbClr val="0F6FC6"/>
          </a:solidFill>
          <a:ln>
            <a:solidFill>
              <a:schemeClr val="accent5">
                <a:lumMod val="40000"/>
                <a:lumOff val="60000"/>
              </a:schemeClr>
            </a:solidFill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rot="0" vert="horz" wrap="square" lIns="91440" tIns="45720" rIns="91440" bIns="45720" anchor="ctr" anchorCtr="0" upright="1">
            <a:no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Times New Roman" panose="02020603050405020304" pitchFamily="18" charset="0"/>
              <a:buChar char="•"/>
              <a:tabLst>
                <a:tab pos="457200" algn="l"/>
              </a:tabLst>
              <a:defRPr/>
            </a:pPr>
            <a:endParaRPr kumimoji="0" lang="nb-NO" sz="1200" b="0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Times New Roman" panose="02020603050405020304" pitchFamily="18" charset="0"/>
              <a:buChar char="•"/>
              <a:tabLst>
                <a:tab pos="457200" algn="l"/>
              </a:tabLst>
              <a:defRPr/>
            </a:pPr>
            <a:r>
              <a:rPr kumimoji="0" lang="nb-NO" sz="12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Aktiv lytting</a:t>
            </a:r>
            <a:endParaRPr kumimoji="0" lang="nb-NO" sz="11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Times New Roman" panose="02020603050405020304" pitchFamily="18" charset="0"/>
              <a:buChar char="•"/>
              <a:tabLst>
                <a:tab pos="457200" algn="l"/>
              </a:tabLst>
              <a:defRPr/>
            </a:pPr>
            <a:r>
              <a:rPr kumimoji="0" lang="nb-NO" sz="12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Ekte tilstedeværelse</a:t>
            </a:r>
            <a:endParaRPr kumimoji="0" lang="nb-NO" sz="11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Times New Roman" panose="02020603050405020304" pitchFamily="18" charset="0"/>
              <a:buChar char="•"/>
              <a:tabLst>
                <a:tab pos="457200" algn="l"/>
              </a:tabLst>
              <a:defRPr/>
            </a:pPr>
            <a:r>
              <a:rPr kumimoji="0" lang="nb-NO" sz="12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Relasjonsdannelse</a:t>
            </a:r>
            <a:endParaRPr kumimoji="0" lang="nb-NO" sz="11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Times New Roman" panose="02020603050405020304" pitchFamily="18" charset="0"/>
              <a:buChar char="•"/>
              <a:tabLst>
                <a:tab pos="457200" algn="l"/>
              </a:tabLst>
              <a:defRPr/>
            </a:pPr>
            <a:r>
              <a:rPr lang="nb-NO" sz="1200" i="1" kern="0" dirty="0">
                <a:solidFill>
                  <a:srgbClr val="FFFFFF"/>
                </a:solidFill>
                <a:latin typeface="Calibri Light"/>
                <a:ea typeface="Times New Roman" panose="02020603050405020304" pitchFamily="18" charset="0"/>
                <a:cs typeface="Times New Roman"/>
              </a:rPr>
              <a:t>Ikke avbryt unødvendig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Times New Roman" panose="02020603050405020304" pitchFamily="18" charset="0"/>
              <a:buChar char="•"/>
              <a:tabLst>
                <a:tab pos="457200" algn="l"/>
              </a:tabLst>
              <a:defRPr/>
            </a:pPr>
            <a:r>
              <a:rPr kumimoji="0" lang="nb-NO" sz="12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Stillhet og pauser 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Times New Roman" panose="02020603050405020304" pitchFamily="18" charset="0"/>
              <a:buChar char="•"/>
              <a:tabLst>
                <a:tab pos="457200" algn="l"/>
              </a:tabLst>
              <a:defRPr/>
            </a:pPr>
            <a:r>
              <a:rPr kumimoji="0" lang="nb-NO" sz="12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 innringer på alvor</a:t>
            </a:r>
            <a:endParaRPr kumimoji="0" lang="nb-NO" sz="11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nb-NO" sz="11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Autofigur 2"/>
          <p:cNvSpPr>
            <a:spLocks noChangeArrowheads="1"/>
          </p:cNvSpPr>
          <p:nvPr/>
        </p:nvSpPr>
        <p:spPr bwMode="auto">
          <a:xfrm>
            <a:off x="7470599" y="1350688"/>
            <a:ext cx="2864950" cy="2015932"/>
          </a:xfrm>
          <a:prstGeom prst="roundRect">
            <a:avLst>
              <a:gd name="adj" fmla="val 13032"/>
            </a:avLst>
          </a:prstGeom>
          <a:solidFill>
            <a:srgbClr val="0F6FC6"/>
          </a:solidFill>
          <a:ln>
            <a:solidFill>
              <a:schemeClr val="accent5">
                <a:lumMod val="40000"/>
                <a:lumOff val="60000"/>
              </a:schemeClr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rot="0" vert="horz" wrap="square" lIns="91440" tIns="45720" rIns="91440" bIns="45720" anchor="ctr" anchorCtr="0" upright="1">
            <a:no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Times New Roman" panose="02020603050405020304" pitchFamily="18" charset="0"/>
              <a:buChar char="•"/>
              <a:tabLst>
                <a:tab pos="457200" algn="l"/>
              </a:tabLst>
              <a:defRPr/>
            </a:pPr>
            <a:endParaRPr kumimoji="0" lang="nb-NO" sz="1200" b="0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Times New Roman" panose="02020603050405020304" pitchFamily="18" charset="0"/>
              <a:buChar char="•"/>
              <a:tabLst>
                <a:tab pos="457200" algn="l"/>
              </a:tabLst>
              <a:defRPr/>
            </a:pPr>
            <a:r>
              <a:rPr kumimoji="0" lang="nb-NO" sz="12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Tilpasse stemmevolum </a:t>
            </a:r>
            <a:endParaRPr kumimoji="0" lang="nb-NO" sz="11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Times New Roman" panose="02020603050405020304" pitchFamily="18" charset="0"/>
              <a:buChar char="•"/>
              <a:tabLst>
                <a:tab pos="457200" algn="l"/>
              </a:tabLst>
              <a:defRPr/>
            </a:pPr>
            <a:r>
              <a:rPr kumimoji="0" lang="nb-NO" sz="12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Tempo på tale</a:t>
            </a:r>
            <a:endParaRPr kumimoji="0" lang="nb-NO" sz="11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Times New Roman" panose="02020603050405020304" pitchFamily="18" charset="0"/>
              <a:buChar char="•"/>
              <a:tabLst>
                <a:tab pos="457200" algn="l"/>
              </a:tabLst>
              <a:defRPr/>
            </a:pPr>
            <a:r>
              <a:rPr kumimoji="0" lang="nb-NO" sz="12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Toneleie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Times New Roman" panose="02020603050405020304" pitchFamily="18" charset="0"/>
              <a:buChar char="•"/>
              <a:tabLst>
                <a:tab pos="457200" algn="l"/>
              </a:tabLst>
              <a:defRPr/>
            </a:pPr>
            <a:r>
              <a:rPr kumimoji="0" lang="nb-NO" sz="12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Artikulasjon</a:t>
            </a:r>
            <a:endParaRPr kumimoji="0" lang="nb-NO" sz="11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Times New Roman" panose="02020603050405020304" pitchFamily="18" charset="0"/>
              <a:buChar char="•"/>
              <a:tabLst>
                <a:tab pos="457200" algn="l"/>
              </a:tabLst>
              <a:defRPr/>
            </a:pPr>
            <a:r>
              <a:rPr kumimoji="0" lang="nb-NO" sz="12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Affekt-</a:t>
            </a:r>
            <a:r>
              <a:rPr kumimoji="0" lang="nb-NO" sz="1200" b="0" i="1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inntoning</a:t>
            </a:r>
            <a:endParaRPr kumimoji="0" lang="nb-NO" sz="11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4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nb-NO" sz="11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Autofigur 2"/>
          <p:cNvSpPr>
            <a:spLocks noChangeArrowheads="1"/>
          </p:cNvSpPr>
          <p:nvPr/>
        </p:nvSpPr>
        <p:spPr bwMode="auto">
          <a:xfrm>
            <a:off x="7467779" y="4422848"/>
            <a:ext cx="3108486" cy="2305492"/>
          </a:xfrm>
          <a:prstGeom prst="roundRect">
            <a:avLst>
              <a:gd name="adj" fmla="val 13032"/>
            </a:avLst>
          </a:prstGeom>
          <a:solidFill>
            <a:srgbClr val="0F6FC6"/>
          </a:solidFill>
          <a:ln>
            <a:solidFill>
              <a:schemeClr val="accent5">
                <a:lumMod val="40000"/>
                <a:lumOff val="60000"/>
              </a:schemeClr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 rot="0" vert="horz" wrap="square" lIns="91440" tIns="45720" rIns="91440" bIns="45720" anchor="ctr" anchorCtr="0" upright="1">
            <a:no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Times New Roman" panose="02020603050405020304" pitchFamily="18" charset="0"/>
              <a:buChar char="•"/>
              <a:tabLst>
                <a:tab pos="457200" algn="l"/>
              </a:tabLst>
              <a:defRPr/>
            </a:pPr>
            <a:endParaRPr kumimoji="0" lang="nb-NO" sz="12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Times New Roman" panose="02020603050405020304" pitchFamily="18" charset="0"/>
              <a:buChar char="•"/>
              <a:tabLst>
                <a:tab pos="457200" algn="l"/>
              </a:tabLst>
              <a:defRPr/>
            </a:pPr>
            <a:r>
              <a:rPr kumimoji="0" lang="nb-NO" sz="12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Snakke direkte med pasienten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Times New Roman" panose="02020603050405020304" pitchFamily="18" charset="0"/>
              <a:buChar char="•"/>
              <a:tabLst>
                <a:tab pos="457200" algn="l"/>
              </a:tabLst>
              <a:defRPr/>
            </a:pPr>
            <a:r>
              <a:rPr kumimoji="0" lang="nb-NO" sz="12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Kartlegge hovedproblem</a:t>
            </a:r>
            <a:endParaRPr kumimoji="0" lang="nb-NO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Times New Roman" panose="02020603050405020304" pitchFamily="18" charset="0"/>
              <a:buChar char="•"/>
              <a:tabLst>
                <a:tab pos="457200" algn="l"/>
              </a:tabLst>
              <a:defRPr/>
            </a:pPr>
            <a:r>
              <a:rPr kumimoji="0" lang="nb-NO" sz="12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Strukturert informasjonsinnhenting</a:t>
            </a:r>
            <a:endParaRPr kumimoji="0" lang="nb-NO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Times New Roman" panose="02020603050405020304" pitchFamily="18" charset="0"/>
              <a:buChar char="•"/>
              <a:tabLst>
                <a:tab pos="457200" algn="l"/>
              </a:tabLst>
              <a:defRPr/>
            </a:pPr>
            <a:r>
              <a:rPr lang="nb-NO" sz="1200" i="1" dirty="0">
                <a:solidFill>
                  <a:srgbClr val="FFFFFF"/>
                </a:solidFill>
                <a:latin typeface="Calibri Light"/>
                <a:ea typeface="Times New Roman" panose="02020603050405020304" pitchFamily="18" charset="0"/>
                <a:cs typeface="Times New Roman"/>
              </a:rPr>
              <a:t>Få svar på spørsmål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Times New Roman" panose="02020603050405020304" pitchFamily="18" charset="0"/>
              <a:buChar char="•"/>
              <a:tabLst>
                <a:tab pos="457200" algn="l"/>
              </a:tabLst>
              <a:defRPr/>
            </a:pPr>
            <a:r>
              <a:rPr kumimoji="0" lang="nb-NO" sz="12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Fornuftig tidsbruk</a:t>
            </a:r>
            <a:endParaRPr kumimoji="0" lang="nb-NO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Times New Roman" panose="02020603050405020304" pitchFamily="18" charset="0"/>
              <a:buChar char="•"/>
              <a:tabLst>
                <a:tab pos="457200" algn="l"/>
              </a:tabLst>
              <a:defRPr/>
            </a:pPr>
            <a:r>
              <a:rPr kumimoji="0" lang="nb-NO" sz="12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God avslutning / bli enig</a:t>
            </a:r>
            <a:endParaRPr kumimoji="0" lang="nb-NO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nb-NO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3" name="Bild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315" y="3361619"/>
            <a:ext cx="1621570" cy="1216177"/>
          </a:xfrm>
          <a:prstGeom prst="rect">
            <a:avLst/>
          </a:prstGeom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9AE4CEFE-2CCF-3C76-F3BF-6C9932861E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17769" y="5673"/>
            <a:ext cx="1981201" cy="1995152"/>
          </a:xfrm>
          <a:prstGeom prst="rect">
            <a:avLst/>
          </a:prstGeom>
        </p:spPr>
      </p:pic>
      <p:sp>
        <p:nvSpPr>
          <p:cNvPr id="3" name="Rektangel 2">
            <a:extLst>
              <a:ext uri="{FF2B5EF4-FFF2-40B4-BE49-F238E27FC236}">
                <a16:creationId xmlns:a16="http://schemas.microsoft.com/office/drawing/2014/main" id="{7B7C5C6D-5365-B1DA-AFBF-88EDDA0077FD}"/>
              </a:ext>
            </a:extLst>
          </p:cNvPr>
          <p:cNvSpPr/>
          <p:nvPr/>
        </p:nvSpPr>
        <p:spPr>
          <a:xfrm>
            <a:off x="4016232" y="6392710"/>
            <a:ext cx="3490058" cy="369332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Verdana"/>
                <a:cs typeface="Tahoma"/>
              </a:rPr>
              <a:t>Vær den høfligste - alltid </a:t>
            </a:r>
            <a:endParaRPr kumimoji="0" lang="nb-NO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89268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186213" y="2267532"/>
            <a:ext cx="8091377" cy="2187458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  <a:p>
            <a:pPr marL="1371600" marR="0" lvl="2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lang="nb-NO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  <a:p>
            <a:pPr marL="1371600" lvl="2" indent="-457200">
              <a:lnSpc>
                <a:spcPct val="200000"/>
              </a:lnSpc>
              <a:buFont typeface="+mj-lt"/>
              <a:buAutoNum type="arabicPeriod"/>
              <a:defRPr/>
            </a:pPr>
            <a:r>
              <a:rPr lang="nb-NO" sz="2400" dirty="0">
                <a:latin typeface="Verdana"/>
                <a:ea typeface="Verdana"/>
                <a:cs typeface="Tahoma"/>
              </a:rPr>
              <a:t>Ulike samtaleteknikker </a:t>
            </a:r>
            <a:endParaRPr lang="nb-NO" sz="2400" dirty="0"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  <a:p>
            <a:pPr marL="1371600" lvl="2" indent="-457200">
              <a:lnSpc>
                <a:spcPct val="200000"/>
              </a:lnSpc>
              <a:buAutoNum type="arabicPeriod"/>
              <a:defRPr/>
            </a:pPr>
            <a:r>
              <a:rPr lang="nb-NO" sz="2400" dirty="0">
                <a:latin typeface="Verdana"/>
                <a:ea typeface="Verdana"/>
                <a:cs typeface="Tahoma"/>
              </a:rPr>
              <a:t>Hvordan jobbe med kommunikasjon</a:t>
            </a:r>
            <a:endParaRPr lang="nb-NO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/>
              <a:ea typeface="Verdana"/>
              <a:cs typeface="Tahoma"/>
            </a:endParaRPr>
          </a:p>
        </p:txBody>
      </p:sp>
      <p:sp>
        <p:nvSpPr>
          <p:cNvPr id="3" name="Rektangel 2"/>
          <p:cNvSpPr/>
          <p:nvPr/>
        </p:nvSpPr>
        <p:spPr>
          <a:xfrm>
            <a:off x="1057265" y="1236695"/>
            <a:ext cx="15440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Innhold</a:t>
            </a:r>
          </a:p>
        </p:txBody>
      </p:sp>
      <p:pic>
        <p:nvPicPr>
          <p:cNvPr id="6" name="Bild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6251" y="1595490"/>
            <a:ext cx="3727916" cy="3824032"/>
          </a:xfrm>
          <a:prstGeom prst="rect">
            <a:avLst/>
          </a:prstGeom>
        </p:spPr>
      </p:pic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9789F-F97F-4ED1-BC0A-B03B65E10DA7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5372501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1939830" y="363534"/>
            <a:ext cx="7542449" cy="461665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pPr>
              <a:defRPr/>
            </a:pPr>
            <a:r>
              <a:rPr lang="nb-NO" sz="2400" b="1" dirty="0">
                <a:solidFill>
                  <a:srgbClr val="0070C0"/>
                </a:solidFill>
                <a:latin typeface="Verdana"/>
                <a:ea typeface="Verdana"/>
                <a:cs typeface="Tahoma"/>
              </a:rPr>
              <a:t>Kommunikasjonsmuligheter du bør huske:</a:t>
            </a:r>
            <a:endParaRPr kumimoji="0" lang="nb-NO" sz="2400" b="1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26" name="Gruppe 25"/>
          <p:cNvGrpSpPr/>
          <p:nvPr/>
        </p:nvGrpSpPr>
        <p:grpSpPr>
          <a:xfrm>
            <a:off x="3285206" y="1552486"/>
            <a:ext cx="2319894" cy="2319894"/>
            <a:chOff x="1885104" y="305390"/>
            <a:chExt cx="2319894" cy="2319894"/>
          </a:xfrm>
          <a:scene3d>
            <a:camera prst="orthographicFront"/>
            <a:lightRig rig="flat" dir="t"/>
          </a:scene3d>
        </p:grpSpPr>
        <p:sp>
          <p:nvSpPr>
            <p:cNvPr id="38" name="Sektor 37"/>
            <p:cNvSpPr/>
            <p:nvPr/>
          </p:nvSpPr>
          <p:spPr>
            <a:xfrm>
              <a:off x="1885104" y="305390"/>
              <a:ext cx="2319894" cy="2319894"/>
            </a:xfrm>
            <a:prstGeom prst="pieWedge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9" name="Sektor 4"/>
            <p:cNvSpPr txBox="1"/>
            <p:nvPr/>
          </p:nvSpPr>
          <p:spPr>
            <a:xfrm>
              <a:off x="2564585" y="984871"/>
              <a:ext cx="1640413" cy="164041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27584" tIns="227584" rIns="227584" bIns="227584" numCol="1" spcCol="1270" anchor="ctr" anchorCtr="0">
              <a:noAutofit/>
            </a:bodyPr>
            <a:lstStyle/>
            <a:p>
              <a:pPr marL="0" marR="0" lvl="0" indent="0" algn="ctr" defTabSz="1422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Språk</a:t>
              </a:r>
            </a:p>
          </p:txBody>
        </p:sp>
      </p:grpSp>
      <p:grpSp>
        <p:nvGrpSpPr>
          <p:cNvPr id="27" name="Gruppe 26"/>
          <p:cNvGrpSpPr/>
          <p:nvPr/>
        </p:nvGrpSpPr>
        <p:grpSpPr>
          <a:xfrm>
            <a:off x="5712255" y="1552486"/>
            <a:ext cx="2319894" cy="2319894"/>
            <a:chOff x="4312153" y="305390"/>
            <a:chExt cx="2319894" cy="2319894"/>
          </a:xfrm>
          <a:scene3d>
            <a:camera prst="orthographicFront"/>
            <a:lightRig rig="flat" dir="t"/>
          </a:scene3d>
        </p:grpSpPr>
        <p:sp>
          <p:nvSpPr>
            <p:cNvPr id="36" name="Sektor 35"/>
            <p:cNvSpPr/>
            <p:nvPr/>
          </p:nvSpPr>
          <p:spPr>
            <a:xfrm rot="5400000">
              <a:off x="4312153" y="305390"/>
              <a:ext cx="2319894" cy="2319894"/>
            </a:xfrm>
            <a:prstGeom prst="pieWedge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7" name="Sektor 6"/>
            <p:cNvSpPr txBox="1"/>
            <p:nvPr/>
          </p:nvSpPr>
          <p:spPr>
            <a:xfrm>
              <a:off x="4312153" y="984871"/>
              <a:ext cx="1640413" cy="164041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84912" tIns="184912" rIns="184912" bIns="184912" numCol="1" spcCol="1270" anchor="ctr" anchorCtr="0">
              <a:noAutofit/>
            </a:bodyPr>
            <a:lstStyle/>
            <a:p>
              <a:pPr marL="0" marR="0" lvl="0" indent="0" algn="ctr" defTabSz="11557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Stemme-bruk</a:t>
              </a:r>
            </a:p>
          </p:txBody>
        </p:sp>
      </p:grpSp>
      <p:grpSp>
        <p:nvGrpSpPr>
          <p:cNvPr id="28" name="Gruppe 27"/>
          <p:cNvGrpSpPr/>
          <p:nvPr/>
        </p:nvGrpSpPr>
        <p:grpSpPr>
          <a:xfrm>
            <a:off x="5712255" y="3979534"/>
            <a:ext cx="2319894" cy="2319894"/>
            <a:chOff x="4312153" y="2732438"/>
            <a:chExt cx="2319894" cy="2319894"/>
          </a:xfrm>
          <a:scene3d>
            <a:camera prst="orthographicFront"/>
            <a:lightRig rig="flat" dir="t"/>
          </a:scene3d>
        </p:grpSpPr>
        <p:sp>
          <p:nvSpPr>
            <p:cNvPr id="34" name="Sektor 33"/>
            <p:cNvSpPr/>
            <p:nvPr/>
          </p:nvSpPr>
          <p:spPr>
            <a:xfrm rot="10800000">
              <a:off x="4312153" y="2732438"/>
              <a:ext cx="2319894" cy="2319894"/>
            </a:xfrm>
            <a:prstGeom prst="pieWedge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5" name="Sektor 8"/>
            <p:cNvSpPr txBox="1"/>
            <p:nvPr/>
          </p:nvSpPr>
          <p:spPr>
            <a:xfrm rot="21600000">
              <a:off x="4312153" y="2732438"/>
              <a:ext cx="1640413" cy="164041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27584" tIns="227584" rIns="227584" bIns="227584" numCol="1" spcCol="1270" anchor="ctr" anchorCtr="0">
              <a:noAutofit/>
            </a:bodyPr>
            <a:lstStyle/>
            <a:p>
              <a:pPr marL="0" marR="0" lvl="0" indent="0" algn="ctr" defTabSz="1422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Styring</a:t>
              </a:r>
            </a:p>
          </p:txBody>
        </p:sp>
      </p:grpSp>
      <p:grpSp>
        <p:nvGrpSpPr>
          <p:cNvPr id="29" name="Gruppe 28"/>
          <p:cNvGrpSpPr/>
          <p:nvPr/>
        </p:nvGrpSpPr>
        <p:grpSpPr>
          <a:xfrm>
            <a:off x="3285206" y="3979534"/>
            <a:ext cx="2319894" cy="2319894"/>
            <a:chOff x="1885104" y="2732438"/>
            <a:chExt cx="2319894" cy="2319894"/>
          </a:xfrm>
          <a:scene3d>
            <a:camera prst="orthographicFront"/>
            <a:lightRig rig="flat" dir="t"/>
          </a:scene3d>
        </p:grpSpPr>
        <p:sp>
          <p:nvSpPr>
            <p:cNvPr id="32" name="Sektor 31"/>
            <p:cNvSpPr/>
            <p:nvPr/>
          </p:nvSpPr>
          <p:spPr>
            <a:xfrm rot="16200000">
              <a:off x="1885104" y="2732438"/>
              <a:ext cx="2319894" cy="2319894"/>
            </a:xfrm>
            <a:prstGeom prst="pieWedge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3" name="Sektor 10"/>
            <p:cNvSpPr txBox="1"/>
            <p:nvPr/>
          </p:nvSpPr>
          <p:spPr>
            <a:xfrm rot="21600000">
              <a:off x="2564585" y="2732438"/>
              <a:ext cx="1640413" cy="164041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27584" tIns="227584" rIns="227584" bIns="227584" numCol="1" spcCol="1270" anchor="ctr" anchorCtr="0">
              <a:noAutofit/>
            </a:bodyPr>
            <a:lstStyle/>
            <a:p>
              <a:pPr marL="0" marR="0" lvl="0" indent="0" algn="ctr" defTabSz="1422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Lytting</a:t>
              </a:r>
            </a:p>
          </p:txBody>
        </p:sp>
      </p:grpSp>
      <p:sp>
        <p:nvSpPr>
          <p:cNvPr id="18" name="Autofigur 2"/>
          <p:cNvSpPr>
            <a:spLocks noChangeArrowheads="1"/>
          </p:cNvSpPr>
          <p:nvPr/>
        </p:nvSpPr>
        <p:spPr bwMode="auto">
          <a:xfrm>
            <a:off x="147941" y="1557332"/>
            <a:ext cx="3791453" cy="1809288"/>
          </a:xfrm>
          <a:prstGeom prst="roundRect">
            <a:avLst>
              <a:gd name="adj" fmla="val 13032"/>
            </a:avLst>
          </a:prstGeom>
          <a:solidFill>
            <a:srgbClr val="92D050"/>
          </a:solidFill>
          <a:ln>
            <a:solidFill>
              <a:schemeClr val="accent5">
                <a:lumMod val="40000"/>
                <a:lumOff val="60000"/>
              </a:schemeClr>
            </a:solidFill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txBody>
          <a:bodyPr rot="0" vert="horz" wrap="square" lIns="91440" tIns="45720" rIns="91440" bIns="45720" anchor="ctr" anchorCtr="0" upright="1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Times New Roman" panose="02020603050405020304" pitchFamily="18" charset="0"/>
              <a:buChar char="•"/>
              <a:tabLst>
                <a:tab pos="457200" algn="l"/>
              </a:tabLst>
              <a:defRPr/>
            </a:pPr>
            <a:endParaRPr kumimoji="0" lang="nb-NO" sz="1200" b="0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tabLst>
                <a:tab pos="457200" algn="l"/>
              </a:tabLst>
              <a:defRPr/>
            </a:pPr>
            <a:endParaRPr lang="nb-NO" sz="1600" b="0" i="1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libri Ligh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Times New Roman" panose="02020603050405020304" pitchFamily="18" charset="0"/>
              <a:buChar char="•"/>
              <a:tabLst>
                <a:tab pos="457200" algn="l"/>
              </a:tabLst>
              <a:defRPr/>
            </a:pPr>
            <a:r>
              <a:rPr lang="nb-NO" sz="1600" i="1" kern="0" dirty="0">
                <a:latin typeface="Verdana"/>
                <a:ea typeface="Times New Roman" panose="02020603050405020304" pitchFamily="18" charset="0"/>
                <a:cs typeface="Times New Roman"/>
              </a:rPr>
              <a:t>Bevisst spørsmålsstilling</a:t>
            </a:r>
            <a:endParaRPr lang="nb-NO" sz="1600" b="0" i="1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Verdana"/>
              <a:ea typeface="Times New Roman" panose="02020603050405020304" pitchFamily="18" charset="0"/>
              <a:cs typeface="Times New Roman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Times New Roman" panose="02020603050405020304" pitchFamily="18" charset="0"/>
              <a:buChar char="•"/>
              <a:tabLst>
                <a:tab pos="457200" algn="l"/>
              </a:tabLst>
              <a:defRPr/>
            </a:pPr>
            <a:r>
              <a:rPr kumimoji="0" lang="nb-NO" sz="16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Times New Roman" panose="02020603050405020304" pitchFamily="18" charset="0"/>
                <a:cs typeface="Times New Roman"/>
              </a:rPr>
              <a:t>Lukket sløyfe kommunikasjon</a:t>
            </a:r>
            <a:r>
              <a:rPr lang="nb-NO" sz="1600" i="1" kern="0" dirty="0">
                <a:latin typeface="Verdana"/>
                <a:ea typeface="Times New Roman" panose="02020603050405020304" pitchFamily="18" charset="0"/>
                <a:cs typeface="Times New Roman"/>
              </a:rPr>
              <a:t> </a:t>
            </a:r>
            <a:r>
              <a:rPr kumimoji="0" lang="nb-NO" sz="16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Times New Roman" panose="02020603050405020304" pitchFamily="18" charset="0"/>
                <a:cs typeface="Times New Roman"/>
              </a:rPr>
              <a:t>(</a:t>
            </a:r>
            <a:r>
              <a:rPr kumimoji="0" lang="nb-NO" sz="16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Verdana"/>
                <a:ea typeface="Times New Roman" panose="02020603050405020304" pitchFamily="18" charset="0"/>
                <a:cs typeface="Times New Roman"/>
              </a:rPr>
              <a:t>closed</a:t>
            </a:r>
            <a:r>
              <a:rPr kumimoji="0" lang="nb-NO" sz="16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Times New Roman" panose="02020603050405020304" pitchFamily="18" charset="0"/>
                <a:cs typeface="Times New Roman"/>
              </a:rPr>
              <a:t> loop)</a:t>
            </a:r>
            <a:endParaRPr lang="nb-NO" sz="1600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Verdana"/>
              <a:ea typeface="Calibri" panose="020F0502020204030204" pitchFamily="34" charset="0"/>
              <a:cs typeface="Times New Roman"/>
            </a:endParaRPr>
          </a:p>
          <a:p>
            <a:pPr marL="342900" marR="0" lvl="0" indent="-342900" defTabSz="9144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Times New Roman" panose="02020603050405020304" pitchFamily="18" charset="0"/>
              <a:buChar char="•"/>
              <a:tabLst/>
              <a:defRPr/>
            </a:pPr>
            <a:endParaRPr lang="nb-NO" sz="1600" b="0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  <a:defRPr/>
            </a:pPr>
            <a:endParaRPr lang="nb-NO" sz="1100" kern="0" dirty="0">
              <a:solidFill>
                <a:sysClr val="windowText" lastClr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Autofigur 2"/>
          <p:cNvSpPr>
            <a:spLocks noChangeArrowheads="1"/>
          </p:cNvSpPr>
          <p:nvPr/>
        </p:nvSpPr>
        <p:spPr bwMode="auto">
          <a:xfrm>
            <a:off x="807270" y="4571675"/>
            <a:ext cx="3144384" cy="1744711"/>
          </a:xfrm>
          <a:prstGeom prst="roundRect">
            <a:avLst>
              <a:gd name="adj" fmla="val 13032"/>
            </a:avLst>
          </a:prstGeom>
          <a:solidFill>
            <a:srgbClr val="92D050"/>
          </a:solidFill>
          <a:ln>
            <a:solidFill>
              <a:schemeClr val="accent5">
                <a:lumMod val="40000"/>
                <a:lumOff val="60000"/>
              </a:schemeClr>
            </a:solidFill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rot="0" vert="horz" wrap="square" lIns="91440" tIns="45720" rIns="91440" bIns="45720" anchor="ctr" anchorCtr="0" upright="1">
            <a:no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Times New Roman" panose="02020603050405020304" pitchFamily="18" charset="0"/>
              <a:buChar char="•"/>
              <a:tabLst>
                <a:tab pos="457200" algn="l"/>
              </a:tabLst>
              <a:defRPr/>
            </a:pPr>
            <a:endParaRPr lang="nb-NO" sz="1600" b="0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Times New Roman" panose="02020603050405020304" pitchFamily="18" charset="0"/>
              <a:buChar char="•"/>
              <a:tabLst>
                <a:tab pos="457200" algn="l"/>
              </a:tabLst>
              <a:defRPr/>
            </a:pPr>
            <a:r>
              <a:rPr kumimoji="0" lang="nb-NO" sz="16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Times New Roman" panose="02020603050405020304" pitchFamily="18" charset="0"/>
                <a:cs typeface="Times New Roman"/>
              </a:rPr>
              <a:t>Aktiv lytting</a:t>
            </a:r>
            <a:endParaRPr lang="nb-NO" sz="1600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Verdana"/>
              <a:ea typeface="Calibri" panose="020F0502020204030204" pitchFamily="34" charset="0"/>
              <a:cs typeface="Times New Roman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Times New Roman" panose="02020603050405020304" pitchFamily="18" charset="0"/>
              <a:buChar char="•"/>
              <a:tabLst>
                <a:tab pos="457200" algn="l"/>
              </a:tabLst>
              <a:defRPr/>
            </a:pPr>
            <a:r>
              <a:rPr kumimoji="0" lang="nb-NO" sz="16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Times New Roman" panose="02020603050405020304" pitchFamily="18" charset="0"/>
                <a:cs typeface="Times New Roman"/>
              </a:rPr>
              <a:t>Relasjonsdannelse</a:t>
            </a:r>
            <a:endParaRPr kumimoji="0" lang="nb-NO" sz="16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Verdana"/>
              <a:ea typeface="Calibri" panose="020F0502020204030204" pitchFamily="34" charset="0"/>
              <a:cs typeface="Times New Roman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Times New Roman" panose="02020603050405020304" pitchFamily="18" charset="0"/>
              <a:buChar char="•"/>
              <a:tabLst>
                <a:tab pos="457200" algn="l"/>
              </a:tabLst>
              <a:defRPr/>
            </a:pPr>
            <a:endParaRPr lang="nb-NO" sz="1200" b="0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tabLst>
                <a:tab pos="457200" algn="l"/>
              </a:tabLst>
              <a:defRPr/>
            </a:pPr>
            <a:endParaRPr kumimoji="0" lang="nb-NO" sz="11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Autofigur 2"/>
          <p:cNvSpPr>
            <a:spLocks noChangeArrowheads="1"/>
          </p:cNvSpPr>
          <p:nvPr/>
        </p:nvSpPr>
        <p:spPr bwMode="auto">
          <a:xfrm>
            <a:off x="7470599" y="1557332"/>
            <a:ext cx="3471966" cy="1693051"/>
          </a:xfrm>
          <a:prstGeom prst="roundRect">
            <a:avLst>
              <a:gd name="adj" fmla="val 13032"/>
            </a:avLst>
          </a:prstGeom>
          <a:solidFill>
            <a:srgbClr val="92D050"/>
          </a:solidFill>
          <a:ln>
            <a:solidFill>
              <a:schemeClr val="accent5">
                <a:lumMod val="40000"/>
                <a:lumOff val="60000"/>
              </a:schemeClr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rot="0" vert="horz" wrap="square" lIns="91440" tIns="45720" rIns="91440" bIns="45720" anchor="ctr" anchorCtr="0" upright="1">
            <a:no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Times New Roman" panose="02020603050405020304" pitchFamily="18" charset="0"/>
              <a:buChar char="•"/>
              <a:tabLst>
                <a:tab pos="457200" algn="l"/>
              </a:tabLst>
              <a:defRPr/>
            </a:pPr>
            <a:endParaRPr kumimoji="0" lang="nb-NO" sz="1200" b="0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Times New Roman" panose="02020603050405020304" pitchFamily="18" charset="0"/>
              <a:buChar char="•"/>
              <a:tabLst>
                <a:tab pos="457200" algn="l"/>
              </a:tabLst>
              <a:defRPr/>
            </a:pPr>
            <a:r>
              <a:rPr kumimoji="0" lang="nb-NO" sz="16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Times New Roman" panose="02020603050405020304" pitchFamily="18" charset="0"/>
                <a:cs typeface="Times New Roman"/>
              </a:rPr>
              <a:t>Tilpasse stemmevolum</a:t>
            </a:r>
            <a:endParaRPr lang="nb-NO" sz="1600" b="0" i="1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Verdana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Times New Roman" panose="02020603050405020304" pitchFamily="18" charset="0"/>
              <a:buChar char="•"/>
              <a:tabLst>
                <a:tab pos="457200" algn="l"/>
              </a:tabLst>
              <a:defRPr/>
            </a:pPr>
            <a:r>
              <a:rPr kumimoji="0" lang="nb-NO" sz="16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Times New Roman" panose="02020603050405020304" pitchFamily="18" charset="0"/>
                <a:cs typeface="Times New Roman"/>
              </a:rPr>
              <a:t>Toneleie</a:t>
            </a:r>
            <a:endParaRPr lang="nb-NO" sz="1600" b="0" i="1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Verdana"/>
              <a:ea typeface="Times New Roman" panose="02020603050405020304" pitchFamily="18" charset="0"/>
              <a:cs typeface="Times New Roman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Times New Roman" panose="02020603050405020304" pitchFamily="18" charset="0"/>
              <a:buChar char="•"/>
              <a:tabLst>
                <a:tab pos="457200" algn="l"/>
              </a:tabLst>
              <a:defRPr/>
            </a:pPr>
            <a:endParaRPr lang="nb-NO" sz="1200" b="0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nb-NO" sz="11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Autofigur 2"/>
          <p:cNvSpPr>
            <a:spLocks noChangeArrowheads="1"/>
          </p:cNvSpPr>
          <p:nvPr/>
        </p:nvSpPr>
        <p:spPr bwMode="auto">
          <a:xfrm>
            <a:off x="7467779" y="4409933"/>
            <a:ext cx="4387096" cy="1892204"/>
          </a:xfrm>
          <a:prstGeom prst="roundRect">
            <a:avLst>
              <a:gd name="adj" fmla="val 13032"/>
            </a:avLst>
          </a:prstGeom>
          <a:solidFill>
            <a:srgbClr val="92D050"/>
          </a:solidFill>
          <a:ln>
            <a:solidFill>
              <a:schemeClr val="accent5">
                <a:lumMod val="40000"/>
                <a:lumOff val="60000"/>
              </a:schemeClr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 rot="0" vert="horz" wrap="square" lIns="91440" tIns="45720" rIns="91440" bIns="45720" anchor="ctr" anchorCtr="0" upright="1">
            <a:no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Times New Roman" panose="02020603050405020304" pitchFamily="18" charset="0"/>
              <a:buChar char="•"/>
              <a:tabLst>
                <a:tab pos="457200" algn="l"/>
              </a:tabLst>
              <a:defRPr/>
            </a:pPr>
            <a:endParaRPr lang="nb-NO" sz="1600" b="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Times New Roman" panose="02020603050405020304" pitchFamily="18" charset="0"/>
              <a:buChar char="•"/>
              <a:tabLst>
                <a:tab pos="457200" algn="l"/>
              </a:tabLst>
              <a:defRPr/>
            </a:pPr>
            <a:r>
              <a:rPr kumimoji="0" lang="nb-NO" sz="16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Times New Roman" panose="02020603050405020304" pitchFamily="18" charset="0"/>
                <a:cs typeface="Times New Roman"/>
              </a:rPr>
              <a:t>Snakke direkte med pasienten</a:t>
            </a:r>
            <a:endParaRPr lang="nb-NO" sz="1600" b="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/>
              <a:ea typeface="Times New Roman" panose="02020603050405020304" pitchFamily="18" charset="0"/>
              <a:cs typeface="Times New Roman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Times New Roman" panose="02020603050405020304" pitchFamily="18" charset="0"/>
              <a:buChar char="•"/>
              <a:tabLst>
                <a:tab pos="457200" algn="l"/>
              </a:tabLst>
              <a:defRPr/>
            </a:pPr>
            <a:r>
              <a:rPr kumimoji="0" lang="nb-NO" sz="16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Times New Roman" panose="02020603050405020304" pitchFamily="18" charset="0"/>
                <a:cs typeface="Times New Roman"/>
              </a:rPr>
              <a:t>Strukturert informasjonsinnhenting</a:t>
            </a:r>
            <a:endParaRPr kumimoji="0" lang="nb-NO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/>
              <a:ea typeface="Calibri" panose="020F0502020204030204" pitchFamily="34" charset="0"/>
              <a:cs typeface="Times New Roman"/>
            </a:endParaRP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Times New Roman" panose="02020603050405020304" pitchFamily="18" charset="0"/>
              <a:buChar char="•"/>
              <a:tabLst>
                <a:tab pos="457200" algn="l"/>
              </a:tabLst>
              <a:defRPr/>
            </a:pPr>
            <a:endParaRPr lang="nb-NO" sz="12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tabLst>
                <a:tab pos="457200" algn="l"/>
              </a:tabLst>
              <a:defRPr/>
            </a:pPr>
            <a:endParaRPr lang="nb-NO" sz="1100" b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Bilde 24">
            <a:extLst>
              <a:ext uri="{FF2B5EF4-FFF2-40B4-BE49-F238E27FC236}">
                <a16:creationId xmlns:a16="http://schemas.microsoft.com/office/drawing/2014/main" id="{6CD56AF6-405B-462A-7F8B-5FEA1104FD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84023" y="0"/>
            <a:ext cx="2007977" cy="13716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0FAC699-BF9E-6964-1883-BE35EEB3A8AB}"/>
              </a:ext>
            </a:extLst>
          </p:cNvPr>
          <p:cNvSpPr/>
          <p:nvPr/>
        </p:nvSpPr>
        <p:spPr>
          <a:xfrm>
            <a:off x="4003728" y="3532322"/>
            <a:ext cx="3409626" cy="90406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Verdana"/>
                <a:ea typeface="Verdana"/>
                <a:cs typeface="Calibri"/>
              </a:rPr>
              <a:t>+ </a:t>
            </a:r>
            <a:r>
              <a:rPr lang="en-US" b="1" dirty="0" err="1">
                <a:solidFill>
                  <a:schemeClr val="tx1"/>
                </a:solidFill>
                <a:latin typeface="Verdana"/>
                <a:ea typeface="Verdana"/>
                <a:cs typeface="Calibri"/>
              </a:rPr>
              <a:t>Empati</a:t>
            </a:r>
            <a:r>
              <a:rPr lang="en-US" b="1" dirty="0">
                <a:solidFill>
                  <a:schemeClr val="tx1"/>
                </a:solidFill>
                <a:latin typeface="Verdana"/>
                <a:ea typeface="Verdana"/>
                <a:cs typeface="Calibri"/>
              </a:rPr>
              <a:t> </a:t>
            </a:r>
            <a:endParaRPr lang="en-US" dirty="0">
              <a:solidFill>
                <a:schemeClr val="tx1"/>
              </a:solidFill>
              <a:latin typeface="Calibri" panose="020F0502020204030204"/>
              <a:ea typeface="Verdana"/>
              <a:cs typeface="Calibri"/>
            </a:endParaRPr>
          </a:p>
          <a:p>
            <a:pPr algn="ctr"/>
            <a:r>
              <a:rPr lang="en-US" b="1" dirty="0">
                <a:solidFill>
                  <a:schemeClr val="tx1"/>
                </a:solidFill>
                <a:latin typeface="Verdana"/>
                <a:ea typeface="Verdana"/>
                <a:cs typeface="Calibri"/>
              </a:rPr>
              <a:t>- det </a:t>
            </a:r>
            <a:r>
              <a:rPr lang="en-US" b="1" dirty="0" err="1">
                <a:solidFill>
                  <a:schemeClr val="tx1"/>
                </a:solidFill>
                <a:latin typeface="Verdana"/>
                <a:ea typeface="Verdana"/>
                <a:cs typeface="Calibri"/>
              </a:rPr>
              <a:t>magiske</a:t>
            </a:r>
            <a:r>
              <a:rPr lang="en-US" b="1" dirty="0">
                <a:solidFill>
                  <a:schemeClr val="tx1"/>
                </a:solidFill>
                <a:latin typeface="Verdana"/>
                <a:ea typeface="Verdana"/>
                <a:cs typeface="Calibri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Verdana"/>
                <a:ea typeface="Verdana"/>
                <a:cs typeface="Calibri"/>
              </a:rPr>
              <a:t>verktøyet</a:t>
            </a:r>
            <a:r>
              <a:rPr lang="en-US" dirty="0">
                <a:cs typeface="Calibri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060545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1" grpId="0" animBg="1"/>
      <p:bldP spid="22" grpId="0" animBg="1"/>
      <p:bldP spid="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1239460" y="760416"/>
            <a:ext cx="771397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Hvordan jobbe med kommunikasjon?</a:t>
            </a:r>
            <a:endParaRPr kumimoji="0" lang="nb-NO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kstSylinder 2"/>
          <p:cNvSpPr txBox="1"/>
          <p:nvPr/>
        </p:nvSpPr>
        <p:spPr>
          <a:xfrm>
            <a:off x="1239460" y="1836337"/>
            <a:ext cx="5008105" cy="424731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Motivasjon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 plan/metode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nb-NO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Egendefinerte mål</a:t>
            </a:r>
            <a:endParaRPr lang="nb-NO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914400" lvl="1" indent="-457200">
              <a:buFont typeface="+mj-lt"/>
              <a:buAutoNum type="arabicPeriod"/>
              <a:defRPr/>
            </a:pPr>
            <a:r>
              <a:rPr kumimoji="0" lang="nb-NO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Lydlogg</a:t>
            </a:r>
            <a:r>
              <a:rPr lang="nb-NO" sz="2400" dirty="0">
                <a:latin typeface="Calibri" panose="020F0502020204030204"/>
              </a:rPr>
              <a:t> </a:t>
            </a:r>
            <a:endParaRPr lang="nb-NO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nb-NO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Case / simulering</a:t>
            </a:r>
            <a:endParaRPr lang="nb-NO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nb-NO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Kollegaveiledning</a:t>
            </a:r>
            <a:endParaRPr lang="nb-NO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nb-NO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Gruppeveiledning</a:t>
            </a:r>
            <a:endParaRPr lang="nb-NO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b-NO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b-NO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b-NO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1990" y="2043480"/>
            <a:ext cx="3414056" cy="3188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690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29789F-F97F-4ED1-BC0A-B03B65E10DA7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4990"/>
            <a:ext cx="12413473" cy="8278266"/>
          </a:xfrm>
          <a:prstGeom prst="rect">
            <a:avLst/>
          </a:prstGeom>
        </p:spPr>
      </p:pic>
      <p:sp>
        <p:nvSpPr>
          <p:cNvPr id="4" name="TekstSylinder 3"/>
          <p:cNvSpPr txBox="1"/>
          <p:nvPr/>
        </p:nvSpPr>
        <p:spPr>
          <a:xfrm>
            <a:off x="882230" y="597833"/>
            <a:ext cx="5720575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/>
                <a:ea typeface="Verdana"/>
              </a:rPr>
              <a:t>Lydlogg – vår unike mulighet</a:t>
            </a:r>
          </a:p>
        </p:txBody>
      </p:sp>
    </p:spTree>
    <p:extLst>
      <p:ext uri="{BB962C8B-B14F-4D97-AF65-F5344CB8AC3E}">
        <p14:creationId xmlns:p14="http://schemas.microsoft.com/office/powerpoint/2010/main" val="163609865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AA866F0E-F54B-4BF5-8A88-7D97BD45FC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8229EC50-E910-4AE2-9EEA-604A81EF61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6941221 w 12192000"/>
              <a:gd name="connsiteY0" fmla="*/ 2015186 h 6858000"/>
              <a:gd name="connsiteX1" fmla="*/ 6907857 w 12192000"/>
              <a:gd name="connsiteY1" fmla="*/ 2033351 h 6858000"/>
              <a:gd name="connsiteX2" fmla="*/ 7093700 w 12192000"/>
              <a:gd name="connsiteY2" fmla="*/ 2101457 h 6858000"/>
              <a:gd name="connsiteX3" fmla="*/ 6803079 w 12192000"/>
              <a:gd name="connsiteY3" fmla="*/ 2065612 h 6858000"/>
              <a:gd name="connsiteX4" fmla="*/ 6798115 w 12192000"/>
              <a:gd name="connsiteY4" fmla="*/ 2088772 h 6858000"/>
              <a:gd name="connsiteX5" fmla="*/ 7128167 w 12192000"/>
              <a:gd name="connsiteY5" fmla="*/ 2176455 h 6858000"/>
              <a:gd name="connsiteX6" fmla="*/ 7098663 w 12192000"/>
              <a:gd name="connsiteY6" fmla="*/ 2189968 h 6858000"/>
              <a:gd name="connsiteX7" fmla="*/ 6923298 w 12192000"/>
              <a:gd name="connsiteY7" fmla="*/ 2156052 h 6858000"/>
              <a:gd name="connsiteX8" fmla="*/ 6888004 w 12192000"/>
              <a:gd name="connsiteY8" fmla="*/ 2164875 h 6858000"/>
              <a:gd name="connsiteX9" fmla="*/ 6905375 w 12192000"/>
              <a:gd name="connsiteY9" fmla="*/ 2205958 h 6858000"/>
              <a:gd name="connsiteX10" fmla="*/ 6981477 w 12192000"/>
              <a:gd name="connsiteY10" fmla="*/ 2221951 h 6858000"/>
              <a:gd name="connsiteX11" fmla="*/ 7100043 w 12192000"/>
              <a:gd name="connsiteY11" fmla="*/ 2318459 h 6858000"/>
              <a:gd name="connsiteX12" fmla="*/ 6920540 w 12192000"/>
              <a:gd name="connsiteY12" fmla="*/ 2306877 h 6858000"/>
              <a:gd name="connsiteX13" fmla="*/ 6888831 w 12192000"/>
              <a:gd name="connsiteY13" fmla="*/ 2330314 h 6858000"/>
              <a:gd name="connsiteX14" fmla="*/ 6876698 w 12192000"/>
              <a:gd name="connsiteY14" fmla="*/ 2360645 h 6858000"/>
              <a:gd name="connsiteX15" fmla="*/ 6807214 w 12192000"/>
              <a:gd name="connsiteY15" fmla="*/ 2385736 h 6858000"/>
              <a:gd name="connsiteX16" fmla="*/ 6916405 w 12192000"/>
              <a:gd name="connsiteY16" fmla="*/ 2413862 h 6858000"/>
              <a:gd name="connsiteX17" fmla="*/ 6799770 w 12192000"/>
              <a:gd name="connsiteY17" fmla="*/ 2413862 h 6858000"/>
              <a:gd name="connsiteX18" fmla="*/ 6665762 w 12192000"/>
              <a:gd name="connsiteY18" fmla="*/ 2394561 h 6858000"/>
              <a:gd name="connsiteX19" fmla="*/ 6522933 w 12192000"/>
              <a:gd name="connsiteY19" fmla="*/ 2400626 h 6858000"/>
              <a:gd name="connsiteX20" fmla="*/ 6237275 w 12192000"/>
              <a:gd name="connsiteY20" fmla="*/ 2365057 h 6858000"/>
              <a:gd name="connsiteX21" fmla="*/ 6101338 w 12192000"/>
              <a:gd name="connsiteY21" fmla="*/ 2367538 h 6858000"/>
              <a:gd name="connsiteX22" fmla="*/ 6857121 w 12192000"/>
              <a:gd name="connsiteY22" fmla="*/ 2606875 h 6858000"/>
              <a:gd name="connsiteX23" fmla="*/ 6818519 w 12192000"/>
              <a:gd name="connsiteY23" fmla="*/ 2659539 h 6858000"/>
              <a:gd name="connsiteX24" fmla="*/ 6976790 w 12192000"/>
              <a:gd name="connsiteY24" fmla="*/ 2716892 h 6858000"/>
              <a:gd name="connsiteX25" fmla="*/ 7015669 w 12192000"/>
              <a:gd name="connsiteY25" fmla="*/ 2773693 h 6858000"/>
              <a:gd name="connsiteX26" fmla="*/ 6966864 w 12192000"/>
              <a:gd name="connsiteY26" fmla="*/ 2768730 h 6858000"/>
              <a:gd name="connsiteX27" fmla="*/ 6924953 w 12192000"/>
              <a:gd name="connsiteY27" fmla="*/ 2779483 h 6858000"/>
              <a:gd name="connsiteX28" fmla="*/ 6942323 w 12192000"/>
              <a:gd name="connsiteY28" fmla="*/ 2851726 h 6858000"/>
              <a:gd name="connsiteX29" fmla="*/ 7165943 w 12192000"/>
              <a:gd name="connsiteY29" fmla="*/ 2944924 h 6858000"/>
              <a:gd name="connsiteX30" fmla="*/ 7186071 w 12192000"/>
              <a:gd name="connsiteY30" fmla="*/ 2975254 h 6858000"/>
              <a:gd name="connsiteX31" fmla="*/ 7159325 w 12192000"/>
              <a:gd name="connsiteY31" fmla="*/ 2996762 h 6858000"/>
              <a:gd name="connsiteX32" fmla="*/ 7087082 w 12192000"/>
              <a:gd name="connsiteY32" fmla="*/ 3007790 h 6858000"/>
              <a:gd name="connsiteX33" fmla="*/ 7188276 w 12192000"/>
              <a:gd name="connsiteY33" fmla="*/ 3111191 h 6858000"/>
              <a:gd name="connsiteX34" fmla="*/ 7225225 w 12192000"/>
              <a:gd name="connsiteY34" fmla="*/ 3139866 h 6858000"/>
              <a:gd name="connsiteX35" fmla="*/ 7288368 w 12192000"/>
              <a:gd name="connsiteY35" fmla="*/ 3184260 h 6858000"/>
              <a:gd name="connsiteX36" fmla="*/ 7289471 w 12192000"/>
              <a:gd name="connsiteY36" fmla="*/ 3197771 h 6858000"/>
              <a:gd name="connsiteX37" fmla="*/ 7203442 w 12192000"/>
              <a:gd name="connsiteY37" fmla="*/ 3245472 h 6858000"/>
              <a:gd name="connsiteX38" fmla="*/ 7048205 w 12192000"/>
              <a:gd name="connsiteY38" fmla="*/ 3232512 h 6858000"/>
              <a:gd name="connsiteX39" fmla="*/ 7277614 w 12192000"/>
              <a:gd name="connsiteY39" fmla="*/ 3303652 h 6858000"/>
              <a:gd name="connsiteX40" fmla="*/ 6535066 w 12192000"/>
              <a:gd name="connsiteY40" fmla="*/ 3134077 h 6858000"/>
              <a:gd name="connsiteX41" fmla="*/ 6582492 w 12192000"/>
              <a:gd name="connsiteY41" fmla="*/ 3178469 h 6858000"/>
              <a:gd name="connsiteX42" fmla="*/ 6842233 w 12192000"/>
              <a:gd name="connsiteY42" fmla="*/ 3295379 h 6858000"/>
              <a:gd name="connsiteX43" fmla="*/ 6915853 w 12192000"/>
              <a:gd name="connsiteY43" fmla="*/ 3368725 h 6858000"/>
              <a:gd name="connsiteX44" fmla="*/ 6993058 w 12192000"/>
              <a:gd name="connsiteY44" fmla="*/ 3409257 h 6858000"/>
              <a:gd name="connsiteX45" fmla="*/ 7101421 w 12192000"/>
              <a:gd name="connsiteY45" fmla="*/ 3408430 h 6858000"/>
              <a:gd name="connsiteX46" fmla="*/ 7178350 w 12192000"/>
              <a:gd name="connsiteY46" fmla="*/ 3470746 h 6858000"/>
              <a:gd name="connsiteX47" fmla="*/ 7098112 w 12192000"/>
              <a:gd name="connsiteY47" fmla="*/ 3483982 h 6858000"/>
              <a:gd name="connsiteX48" fmla="*/ 7004088 w 12192000"/>
              <a:gd name="connsiteY48" fmla="*/ 3473780 h 6858000"/>
              <a:gd name="connsiteX49" fmla="*/ 6801147 w 12192000"/>
              <a:gd name="connsiteY49" fmla="*/ 3477087 h 6858000"/>
              <a:gd name="connsiteX50" fmla="*/ 6684788 w 12192000"/>
              <a:gd name="connsiteY50" fmla="*/ 3489220 h 6858000"/>
              <a:gd name="connsiteX51" fmla="*/ 6417328 w 12192000"/>
              <a:gd name="connsiteY51" fmla="*/ 3468539 h 6858000"/>
              <a:gd name="connsiteX52" fmla="*/ 6433045 w 12192000"/>
              <a:gd name="connsiteY52" fmla="*/ 3521481 h 6858000"/>
              <a:gd name="connsiteX53" fmla="*/ 6423117 w 12192000"/>
              <a:gd name="connsiteY53" fmla="*/ 3567527 h 6858000"/>
              <a:gd name="connsiteX54" fmla="*/ 6419258 w 12192000"/>
              <a:gd name="connsiteY54" fmla="*/ 3667620 h 6858000"/>
              <a:gd name="connsiteX55" fmla="*/ 6421740 w 12192000"/>
              <a:gd name="connsiteY55" fmla="*/ 3683888 h 6858000"/>
              <a:gd name="connsiteX56" fmla="*/ 6361906 w 12192000"/>
              <a:gd name="connsiteY56" fmla="*/ 3694366 h 6858000"/>
              <a:gd name="connsiteX57" fmla="*/ 6718429 w 12192000"/>
              <a:gd name="connsiteY57" fmla="*/ 3902544 h 6858000"/>
              <a:gd name="connsiteX58" fmla="*/ 6480195 w 12192000"/>
              <a:gd name="connsiteY58" fmla="*/ 3849603 h 6858000"/>
              <a:gd name="connsiteX59" fmla="*/ 6447934 w 12192000"/>
              <a:gd name="connsiteY59" fmla="*/ 3937011 h 6858000"/>
              <a:gd name="connsiteX60" fmla="*/ 6559882 w 12192000"/>
              <a:gd name="connsiteY60" fmla="*/ 4014767 h 6858000"/>
              <a:gd name="connsiteX61" fmla="*/ 6601241 w 12192000"/>
              <a:gd name="connsiteY61" fmla="*/ 4168626 h 6858000"/>
              <a:gd name="connsiteX62" fmla="*/ 6581113 w 12192000"/>
              <a:gd name="connsiteY62" fmla="*/ 4309250 h 6858000"/>
              <a:gd name="connsiteX63" fmla="*/ 6533136 w 12192000"/>
              <a:gd name="connsiteY63" fmla="*/ 4353918 h 6858000"/>
              <a:gd name="connsiteX64" fmla="*/ 6463651 w 12192000"/>
              <a:gd name="connsiteY64" fmla="*/ 4434156 h 6858000"/>
              <a:gd name="connsiteX65" fmla="*/ 6420637 w 12192000"/>
              <a:gd name="connsiteY65" fmla="*/ 4483787 h 6858000"/>
              <a:gd name="connsiteX66" fmla="*/ 6271190 w 12192000"/>
              <a:gd name="connsiteY66" fmla="*/ 4464487 h 6858000"/>
              <a:gd name="connsiteX67" fmla="*/ 6470545 w 12192000"/>
              <a:gd name="connsiteY67" fmla="*/ 4590498 h 6858000"/>
              <a:gd name="connsiteX68" fmla="*/ 6308965 w 12192000"/>
              <a:gd name="connsiteY68" fmla="*/ 4574780 h 6858000"/>
              <a:gd name="connsiteX69" fmla="*/ 6256301 w 12192000"/>
              <a:gd name="connsiteY69" fmla="*/ 4583603 h 6858000"/>
              <a:gd name="connsiteX70" fmla="*/ 6286354 w 12192000"/>
              <a:gd name="connsiteY70" fmla="*/ 4624412 h 6858000"/>
              <a:gd name="connsiteX71" fmla="*/ 6404920 w 12192000"/>
              <a:gd name="connsiteY71" fmla="*/ 4693621 h 6858000"/>
              <a:gd name="connsiteX72" fmla="*/ 6649220 w 12192000"/>
              <a:gd name="connsiteY72" fmla="*/ 4881120 h 6858000"/>
              <a:gd name="connsiteX73" fmla="*/ 6412640 w 12192000"/>
              <a:gd name="connsiteY73" fmla="*/ 4795092 h 6858000"/>
              <a:gd name="connsiteX74" fmla="*/ 6661902 w 12192000"/>
              <a:gd name="connsiteY74" fmla="*/ 4987828 h 6858000"/>
              <a:gd name="connsiteX75" fmla="*/ 6717325 w 12192000"/>
              <a:gd name="connsiteY75" fmla="*/ 5051798 h 6858000"/>
              <a:gd name="connsiteX76" fmla="*/ 6829272 w 12192000"/>
              <a:gd name="connsiteY76" fmla="*/ 5210619 h 6858000"/>
              <a:gd name="connsiteX77" fmla="*/ 6823757 w 12192000"/>
              <a:gd name="connsiteY77" fmla="*/ 5228542 h 6858000"/>
              <a:gd name="connsiteX78" fmla="*/ 6694439 w 12192000"/>
              <a:gd name="connsiteY78" fmla="*/ 5202899 h 6858000"/>
              <a:gd name="connsiteX79" fmla="*/ 6862085 w 12192000"/>
              <a:gd name="connsiteY79" fmla="*/ 5336355 h 6858000"/>
              <a:gd name="connsiteX80" fmla="*/ 7035246 w 12192000"/>
              <a:gd name="connsiteY80" fmla="*/ 5438926 h 6858000"/>
              <a:gd name="connsiteX81" fmla="*/ 6912268 w 12192000"/>
              <a:gd name="connsiteY81" fmla="*/ 5423210 h 6858000"/>
              <a:gd name="connsiteX82" fmla="*/ 6743244 w 12192000"/>
              <a:gd name="connsiteY82" fmla="*/ 5364479 h 6858000"/>
              <a:gd name="connsiteX83" fmla="*/ 6684513 w 12192000"/>
              <a:gd name="connsiteY83" fmla="*/ 5386538 h 6858000"/>
              <a:gd name="connsiteX84" fmla="*/ 6844713 w 12192000"/>
              <a:gd name="connsiteY84" fmla="*/ 5483595 h 6858000"/>
              <a:gd name="connsiteX85" fmla="*/ 6936533 w 12192000"/>
              <a:gd name="connsiteY85" fmla="*/ 5528541 h 6858000"/>
              <a:gd name="connsiteX86" fmla="*/ 6973204 w 12192000"/>
              <a:gd name="connsiteY86" fmla="*/ 5563007 h 6858000"/>
              <a:gd name="connsiteX87" fmla="*/ 7077983 w 12192000"/>
              <a:gd name="connsiteY87" fmla="*/ 5685983 h 6858000"/>
              <a:gd name="connsiteX88" fmla="*/ 7385702 w 12192000"/>
              <a:gd name="connsiteY88" fmla="*/ 5820265 h 6858000"/>
              <a:gd name="connsiteX89" fmla="*/ 7673565 w 12192000"/>
              <a:gd name="connsiteY89" fmla="*/ 5987085 h 6858000"/>
              <a:gd name="connsiteX90" fmla="*/ 7898289 w 12192000"/>
              <a:gd name="connsiteY90" fmla="*/ 6091035 h 6858000"/>
              <a:gd name="connsiteX91" fmla="*/ 8466299 w 12192000"/>
              <a:gd name="connsiteY91" fmla="*/ 6224765 h 6858000"/>
              <a:gd name="connsiteX92" fmla="*/ 10620599 w 12192000"/>
              <a:gd name="connsiteY92" fmla="*/ 5317605 h 6858000"/>
              <a:gd name="connsiteX93" fmla="*/ 10647894 w 12192000"/>
              <a:gd name="connsiteY93" fmla="*/ 5290581 h 6858000"/>
              <a:gd name="connsiteX94" fmla="*/ 10752398 w 12192000"/>
              <a:gd name="connsiteY94" fmla="*/ 5188838 h 6858000"/>
              <a:gd name="connsiteX95" fmla="*/ 10841186 w 12192000"/>
              <a:gd name="connsiteY95" fmla="*/ 5097293 h 6858000"/>
              <a:gd name="connsiteX96" fmla="*/ 10794861 w 12192000"/>
              <a:gd name="connsiteY96" fmla="*/ 5066412 h 6858000"/>
              <a:gd name="connsiteX97" fmla="*/ 10857454 w 12192000"/>
              <a:gd name="connsiteY97" fmla="*/ 4979004 h 6858000"/>
              <a:gd name="connsiteX98" fmla="*/ 11056532 w 12192000"/>
              <a:gd name="connsiteY98" fmla="*/ 4709613 h 6858000"/>
              <a:gd name="connsiteX99" fmla="*/ 11143939 w 12192000"/>
              <a:gd name="connsiteY99" fmla="*/ 4650332 h 6858000"/>
              <a:gd name="connsiteX100" fmla="*/ 11250372 w 12192000"/>
              <a:gd name="connsiteY100" fmla="*/ 4501160 h 6858000"/>
              <a:gd name="connsiteX101" fmla="*/ 11265538 w 12192000"/>
              <a:gd name="connsiteY101" fmla="*/ 4466694 h 6858000"/>
              <a:gd name="connsiteX102" fmla="*/ 11243755 w 12192000"/>
              <a:gd name="connsiteY102" fmla="*/ 4422850 h 6858000"/>
              <a:gd name="connsiteX103" fmla="*/ 11227486 w 12192000"/>
              <a:gd name="connsiteY103" fmla="*/ 4378734 h 6858000"/>
              <a:gd name="connsiteX104" fmla="*/ 11248718 w 12192000"/>
              <a:gd name="connsiteY104" fmla="*/ 4365774 h 6858000"/>
              <a:gd name="connsiteX105" fmla="*/ 11385204 w 12192000"/>
              <a:gd name="connsiteY105" fmla="*/ 4343440 h 6858000"/>
              <a:gd name="connsiteX106" fmla="*/ 11306070 w 12192000"/>
              <a:gd name="connsiteY106" fmla="*/ 4259618 h 6858000"/>
              <a:gd name="connsiteX107" fmla="*/ 11166550 w 12192000"/>
              <a:gd name="connsiteY107" fmla="*/ 4134711 h 6858000"/>
              <a:gd name="connsiteX108" fmla="*/ 11103130 w 12192000"/>
              <a:gd name="connsiteY108" fmla="*/ 4045924 h 6858000"/>
              <a:gd name="connsiteX109" fmla="*/ 11095686 w 12192000"/>
              <a:gd name="connsiteY109" fmla="*/ 3966514 h 6858000"/>
              <a:gd name="connsiteX110" fmla="*/ 10971054 w 12192000"/>
              <a:gd name="connsiteY110" fmla="*/ 3919640 h 6858000"/>
              <a:gd name="connsiteX111" fmla="*/ 11088241 w 12192000"/>
              <a:gd name="connsiteY111" fmla="*/ 3751718 h 6858000"/>
              <a:gd name="connsiteX112" fmla="*/ 11100098 w 12192000"/>
              <a:gd name="connsiteY112" fmla="*/ 3716977 h 6858000"/>
              <a:gd name="connsiteX113" fmla="*/ 11029786 w 12192000"/>
              <a:gd name="connsiteY113" fmla="*/ 3592621 h 6858000"/>
              <a:gd name="connsiteX114" fmla="*/ 11018206 w 12192000"/>
              <a:gd name="connsiteY114" fmla="*/ 3572767 h 6858000"/>
              <a:gd name="connsiteX115" fmla="*/ 10992287 w 12192000"/>
              <a:gd name="connsiteY115" fmla="*/ 3533061 h 6858000"/>
              <a:gd name="connsiteX116" fmla="*/ 10917838 w 12192000"/>
              <a:gd name="connsiteY116" fmla="*/ 3523410 h 6858000"/>
              <a:gd name="connsiteX117" fmla="*/ 10956441 w 12192000"/>
              <a:gd name="connsiteY117" fmla="*/ 3495287 h 6858000"/>
              <a:gd name="connsiteX118" fmla="*/ 11031442 w 12192000"/>
              <a:gd name="connsiteY118" fmla="*/ 3400159 h 6858000"/>
              <a:gd name="connsiteX119" fmla="*/ 10981533 w 12192000"/>
              <a:gd name="connsiteY119" fmla="*/ 3309166 h 6858000"/>
              <a:gd name="connsiteX120" fmla="*/ 10978225 w 12192000"/>
              <a:gd name="connsiteY120" fmla="*/ 3258982 h 6858000"/>
              <a:gd name="connsiteX121" fmla="*/ 11062322 w 12192000"/>
              <a:gd name="connsiteY121" fmla="*/ 3194737 h 6858000"/>
              <a:gd name="connsiteX122" fmla="*/ 11125742 w 12192000"/>
              <a:gd name="connsiteY122" fmla="*/ 3169370 h 6858000"/>
              <a:gd name="connsiteX123" fmla="*/ 11154968 w 12192000"/>
              <a:gd name="connsiteY123" fmla="*/ 3132974 h 6858000"/>
              <a:gd name="connsiteX124" fmla="*/ 11120502 w 12192000"/>
              <a:gd name="connsiteY124" fmla="*/ 3102642 h 6858000"/>
              <a:gd name="connsiteX125" fmla="*/ 10967470 w 12192000"/>
              <a:gd name="connsiteY125" fmla="*/ 3030401 h 6858000"/>
              <a:gd name="connsiteX126" fmla="*/ 11049914 w 12192000"/>
              <a:gd name="connsiteY126" fmla="*/ 2970015 h 6858000"/>
              <a:gd name="connsiteX127" fmla="*/ 10618944 w 12192000"/>
              <a:gd name="connsiteY127" fmla="*/ 2685183 h 6858000"/>
              <a:gd name="connsiteX128" fmla="*/ 10566830 w 12192000"/>
              <a:gd name="connsiteY128" fmla="*/ 2641617 h 6858000"/>
              <a:gd name="connsiteX129" fmla="*/ 10290271 w 12192000"/>
              <a:gd name="connsiteY129" fmla="*/ 2536011 h 6858000"/>
              <a:gd name="connsiteX130" fmla="*/ 10005715 w 12192000"/>
              <a:gd name="connsiteY130" fmla="*/ 2461288 h 6858000"/>
              <a:gd name="connsiteX131" fmla="*/ 10203414 w 12192000"/>
              <a:gd name="connsiteY131" fmla="*/ 2303568 h 6858000"/>
              <a:gd name="connsiteX132" fmla="*/ 9901487 w 12192000"/>
              <a:gd name="connsiteY132" fmla="*/ 2266895 h 6858000"/>
              <a:gd name="connsiteX133" fmla="*/ 9871984 w 12192000"/>
              <a:gd name="connsiteY133" fmla="*/ 2267999 h 6858000"/>
              <a:gd name="connsiteX134" fmla="*/ 9279158 w 12192000"/>
              <a:gd name="connsiteY134" fmla="*/ 2243734 h 6858000"/>
              <a:gd name="connsiteX135" fmla="*/ 8429350 w 12192000"/>
              <a:gd name="connsiteY135" fmla="*/ 2163219 h 6858000"/>
              <a:gd name="connsiteX136" fmla="*/ 7725955 w 12192000"/>
              <a:gd name="connsiteY136" fmla="*/ 2114967 h 6858000"/>
              <a:gd name="connsiteX137" fmla="*/ 6977065 w 12192000"/>
              <a:gd name="connsiteY137" fmla="*/ 2021218 h 6858000"/>
              <a:gd name="connsiteX138" fmla="*/ 6941221 w 12192000"/>
              <a:gd name="connsiteY138" fmla="*/ 2015186 h 6858000"/>
              <a:gd name="connsiteX139" fmla="*/ 0 w 12192000"/>
              <a:gd name="connsiteY139" fmla="*/ 0 h 6858000"/>
              <a:gd name="connsiteX140" fmla="*/ 12192000 w 12192000"/>
              <a:gd name="connsiteY140" fmla="*/ 0 h 6858000"/>
              <a:gd name="connsiteX141" fmla="*/ 12192000 w 12192000"/>
              <a:gd name="connsiteY141" fmla="*/ 6858000 h 6858000"/>
              <a:gd name="connsiteX142" fmla="*/ 0 w 12192000"/>
              <a:gd name="connsiteY14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</a:cxnLst>
            <a:rect l="l" t="t" r="r" b="b"/>
            <a:pathLst>
              <a:path w="12192000" h="6858000">
                <a:moveTo>
                  <a:pt x="6941221" y="2015186"/>
                </a:moveTo>
                <a:cubicBezTo>
                  <a:pt x="6929158" y="2014876"/>
                  <a:pt x="6917508" y="2018599"/>
                  <a:pt x="6907857" y="2033351"/>
                </a:cubicBezTo>
                <a:cubicBezTo>
                  <a:pt x="6959143" y="2072228"/>
                  <a:pt x="7024491" y="2057614"/>
                  <a:pt x="7093700" y="2101457"/>
                </a:cubicBezTo>
                <a:cubicBezTo>
                  <a:pt x="6981202" y="2087669"/>
                  <a:pt x="6892139" y="2076639"/>
                  <a:pt x="6803079" y="2065612"/>
                </a:cubicBezTo>
                <a:cubicBezTo>
                  <a:pt x="6801424" y="2073332"/>
                  <a:pt x="6799770" y="2081052"/>
                  <a:pt x="6798115" y="2088772"/>
                </a:cubicBezTo>
                <a:cubicBezTo>
                  <a:pt x="6911993" y="2105040"/>
                  <a:pt x="7017322" y="2146951"/>
                  <a:pt x="7128167" y="2176455"/>
                </a:cubicBezTo>
                <a:cubicBezTo>
                  <a:pt x="7117964" y="2194655"/>
                  <a:pt x="7107764" y="2191070"/>
                  <a:pt x="7098663" y="2189968"/>
                </a:cubicBezTo>
                <a:cubicBezTo>
                  <a:pt x="7039381" y="2182798"/>
                  <a:pt x="6980099" y="2175629"/>
                  <a:pt x="6923298" y="2156052"/>
                </a:cubicBezTo>
                <a:cubicBezTo>
                  <a:pt x="6910614" y="2151639"/>
                  <a:pt x="6895172" y="2151639"/>
                  <a:pt x="6888004" y="2164875"/>
                </a:cubicBezTo>
                <a:cubicBezTo>
                  <a:pt x="6877801" y="2183625"/>
                  <a:pt x="6892414" y="2195758"/>
                  <a:pt x="6905375" y="2205958"/>
                </a:cubicBezTo>
                <a:cubicBezTo>
                  <a:pt x="6927985" y="2223606"/>
                  <a:pt x="6955282" y="2218643"/>
                  <a:pt x="6981477" y="2221951"/>
                </a:cubicBezTo>
                <a:cubicBezTo>
                  <a:pt x="7051237" y="2230499"/>
                  <a:pt x="7084601" y="2257245"/>
                  <a:pt x="7100043" y="2318459"/>
                </a:cubicBezTo>
                <a:cubicBezTo>
                  <a:pt x="7038829" y="2293642"/>
                  <a:pt x="6979822" y="2324249"/>
                  <a:pt x="6920540" y="2306877"/>
                </a:cubicBezTo>
                <a:cubicBezTo>
                  <a:pt x="6905099" y="2302466"/>
                  <a:pt x="6880559" y="2309083"/>
                  <a:pt x="6888831" y="2330314"/>
                </a:cubicBezTo>
                <a:cubicBezTo>
                  <a:pt x="6896552" y="2350168"/>
                  <a:pt x="6922195" y="2364505"/>
                  <a:pt x="6876698" y="2360645"/>
                </a:cubicBezTo>
                <a:cubicBezTo>
                  <a:pt x="6844163" y="2357887"/>
                  <a:pt x="6780468" y="2380223"/>
                  <a:pt x="6807214" y="2385736"/>
                </a:cubicBezTo>
                <a:cubicBezTo>
                  <a:pt x="6840853" y="2392631"/>
                  <a:pt x="6873666" y="2402557"/>
                  <a:pt x="6916405" y="2413862"/>
                </a:cubicBezTo>
                <a:cubicBezTo>
                  <a:pt x="6869254" y="2432335"/>
                  <a:pt x="6835338" y="2428475"/>
                  <a:pt x="6799770" y="2413862"/>
                </a:cubicBezTo>
                <a:cubicBezTo>
                  <a:pt x="6756756" y="2396214"/>
                  <a:pt x="6700781" y="2374708"/>
                  <a:pt x="6665762" y="2394561"/>
                </a:cubicBezTo>
                <a:cubicBezTo>
                  <a:pt x="6613373" y="2424340"/>
                  <a:pt x="6569807" y="2405589"/>
                  <a:pt x="6522933" y="2400626"/>
                </a:cubicBezTo>
                <a:cubicBezTo>
                  <a:pt x="6427531" y="2390424"/>
                  <a:pt x="6332953" y="2373328"/>
                  <a:pt x="6237275" y="2365057"/>
                </a:cubicBezTo>
                <a:cubicBezTo>
                  <a:pt x="6198948" y="2361748"/>
                  <a:pt x="6157588" y="2346032"/>
                  <a:pt x="6101338" y="2367538"/>
                </a:cubicBezTo>
                <a:cubicBezTo>
                  <a:pt x="6356116" y="2477556"/>
                  <a:pt x="6629642" y="2470664"/>
                  <a:pt x="6857121" y="2606875"/>
                </a:cubicBezTo>
                <a:cubicBezTo>
                  <a:pt x="6847471" y="2619834"/>
                  <a:pt x="6798391" y="2656782"/>
                  <a:pt x="6818519" y="2659539"/>
                </a:cubicBezTo>
                <a:cubicBezTo>
                  <a:pt x="6875044" y="2667537"/>
                  <a:pt x="6925227" y="2694558"/>
                  <a:pt x="6976790" y="2716892"/>
                </a:cubicBezTo>
                <a:cubicBezTo>
                  <a:pt x="6999125" y="2726543"/>
                  <a:pt x="7026146" y="2739227"/>
                  <a:pt x="7015669" y="2773693"/>
                </a:cubicBezTo>
                <a:cubicBezTo>
                  <a:pt x="6996642" y="2783343"/>
                  <a:pt x="6982580" y="2769833"/>
                  <a:pt x="6966864" y="2768730"/>
                </a:cubicBezTo>
                <a:cubicBezTo>
                  <a:pt x="6950871" y="2767628"/>
                  <a:pt x="6915025" y="2774796"/>
                  <a:pt x="6924953" y="2779483"/>
                </a:cubicBezTo>
                <a:cubicBezTo>
                  <a:pt x="6970172" y="2800715"/>
                  <a:pt x="6888831" y="2851726"/>
                  <a:pt x="6942323" y="2851726"/>
                </a:cubicBezTo>
                <a:cubicBezTo>
                  <a:pt x="7031937" y="2852001"/>
                  <a:pt x="7079638" y="2942441"/>
                  <a:pt x="7165943" y="2944924"/>
                </a:cubicBezTo>
                <a:cubicBezTo>
                  <a:pt x="7179728" y="2945198"/>
                  <a:pt x="7186346" y="2961191"/>
                  <a:pt x="7186071" y="2975254"/>
                </a:cubicBezTo>
                <a:cubicBezTo>
                  <a:pt x="7186071" y="2992074"/>
                  <a:pt x="7173387" y="2995107"/>
                  <a:pt x="7159325" y="2996762"/>
                </a:cubicBezTo>
                <a:cubicBezTo>
                  <a:pt x="7137817" y="2999242"/>
                  <a:pt x="7115483" y="2975254"/>
                  <a:pt x="7087082" y="3007790"/>
                </a:cubicBezTo>
                <a:cubicBezTo>
                  <a:pt x="7138094" y="3026815"/>
                  <a:pt x="7189103" y="3045842"/>
                  <a:pt x="7188276" y="3111191"/>
                </a:cubicBezTo>
                <a:cubicBezTo>
                  <a:pt x="7188001" y="3128836"/>
                  <a:pt x="7209232" y="3135454"/>
                  <a:pt x="7225225" y="3139866"/>
                </a:cubicBezTo>
                <a:cubicBezTo>
                  <a:pt x="7251696" y="3147036"/>
                  <a:pt x="7274028" y="3159720"/>
                  <a:pt x="7288368" y="3184260"/>
                </a:cubicBezTo>
                <a:cubicBezTo>
                  <a:pt x="7288092" y="3188948"/>
                  <a:pt x="7287816" y="3193910"/>
                  <a:pt x="7289471" y="3197771"/>
                </a:cubicBezTo>
                <a:cubicBezTo>
                  <a:pt x="7284784" y="3257053"/>
                  <a:pt x="7246181" y="3255398"/>
                  <a:pt x="7203442" y="3245472"/>
                </a:cubicBezTo>
                <a:cubicBezTo>
                  <a:pt x="7152432" y="3233340"/>
                  <a:pt x="7101973" y="3211281"/>
                  <a:pt x="7048205" y="3232512"/>
                </a:cubicBezTo>
                <a:cubicBezTo>
                  <a:pt x="7124032" y="3260913"/>
                  <a:pt x="7206475" y="3263118"/>
                  <a:pt x="7277614" y="3303652"/>
                </a:cubicBezTo>
                <a:cubicBezTo>
                  <a:pt x="7017322" y="3311097"/>
                  <a:pt x="6787361" y="3183155"/>
                  <a:pt x="6535066" y="3134077"/>
                </a:cubicBezTo>
                <a:cubicBezTo>
                  <a:pt x="6543614" y="3166887"/>
                  <a:pt x="6564017" y="3173505"/>
                  <a:pt x="6582492" y="3178469"/>
                </a:cubicBezTo>
                <a:cubicBezTo>
                  <a:pt x="6675690" y="3203286"/>
                  <a:pt x="6757305" y="3252642"/>
                  <a:pt x="6842233" y="3295379"/>
                </a:cubicBezTo>
                <a:cubicBezTo>
                  <a:pt x="6877249" y="3313026"/>
                  <a:pt x="6902618" y="3330674"/>
                  <a:pt x="6915853" y="3368725"/>
                </a:cubicBezTo>
                <a:cubicBezTo>
                  <a:pt x="6927710" y="3403192"/>
                  <a:pt x="6950596" y="3419185"/>
                  <a:pt x="6993058" y="3409257"/>
                </a:cubicBezTo>
                <a:cubicBezTo>
                  <a:pt x="7027524" y="3400985"/>
                  <a:pt x="7065299" y="3405397"/>
                  <a:pt x="7101421" y="3408430"/>
                </a:cubicBezTo>
                <a:cubicBezTo>
                  <a:pt x="7143057" y="3411739"/>
                  <a:pt x="7189655" y="3450618"/>
                  <a:pt x="7178350" y="3470746"/>
                </a:cubicBezTo>
                <a:cubicBezTo>
                  <a:pt x="7159050" y="3504937"/>
                  <a:pt x="7126789" y="3487842"/>
                  <a:pt x="7098112" y="3483982"/>
                </a:cubicBezTo>
                <a:cubicBezTo>
                  <a:pt x="7065575" y="3479295"/>
                  <a:pt x="7005191" y="3469643"/>
                  <a:pt x="7004088" y="3473780"/>
                </a:cubicBezTo>
                <a:cubicBezTo>
                  <a:pt x="6982854" y="3559532"/>
                  <a:pt x="6833408" y="3484809"/>
                  <a:pt x="6801147" y="3477087"/>
                </a:cubicBezTo>
                <a:cubicBezTo>
                  <a:pt x="6760891" y="3467437"/>
                  <a:pt x="6723115" y="3485085"/>
                  <a:pt x="6684788" y="3489220"/>
                </a:cubicBezTo>
                <a:cubicBezTo>
                  <a:pt x="6650597" y="3493080"/>
                  <a:pt x="6457309" y="3504937"/>
                  <a:pt x="6417328" y="3468539"/>
                </a:cubicBezTo>
                <a:cubicBezTo>
                  <a:pt x="6411813" y="3496940"/>
                  <a:pt x="6423393" y="3508521"/>
                  <a:pt x="6433045" y="3521481"/>
                </a:cubicBezTo>
                <a:cubicBezTo>
                  <a:pt x="6446556" y="3539954"/>
                  <a:pt x="6448762" y="3552914"/>
                  <a:pt x="6423117" y="3567527"/>
                </a:cubicBezTo>
                <a:cubicBezTo>
                  <a:pt x="6350049" y="3609441"/>
                  <a:pt x="6351153" y="3610818"/>
                  <a:pt x="6419258" y="3667620"/>
                </a:cubicBezTo>
                <a:cubicBezTo>
                  <a:pt x="6422568" y="3670100"/>
                  <a:pt x="6421188" y="3678373"/>
                  <a:pt x="6421740" y="3683888"/>
                </a:cubicBezTo>
                <a:cubicBezTo>
                  <a:pt x="6403817" y="3692711"/>
                  <a:pt x="6382861" y="3670652"/>
                  <a:pt x="6361906" y="3694366"/>
                </a:cubicBezTo>
                <a:cubicBezTo>
                  <a:pt x="6453173" y="3798591"/>
                  <a:pt x="6592418" y="3824234"/>
                  <a:pt x="6718429" y="3902544"/>
                </a:cubicBezTo>
                <a:cubicBezTo>
                  <a:pt x="6616407" y="3928462"/>
                  <a:pt x="6555194" y="3838022"/>
                  <a:pt x="6480195" y="3849603"/>
                </a:cubicBezTo>
                <a:cubicBezTo>
                  <a:pt x="6442696" y="3878004"/>
                  <a:pt x="6554091" y="3923499"/>
                  <a:pt x="6447934" y="3937011"/>
                </a:cubicBezTo>
                <a:cubicBezTo>
                  <a:pt x="6493983" y="3961826"/>
                  <a:pt x="6528173" y="3986089"/>
                  <a:pt x="6559882" y="4014767"/>
                </a:cubicBezTo>
                <a:cubicBezTo>
                  <a:pt x="6616407" y="4066053"/>
                  <a:pt x="6627437" y="4099693"/>
                  <a:pt x="6601241" y="4168626"/>
                </a:cubicBezTo>
                <a:cubicBezTo>
                  <a:pt x="6584145" y="4213846"/>
                  <a:pt x="6559054" y="4255483"/>
                  <a:pt x="6581113" y="4309250"/>
                </a:cubicBezTo>
                <a:cubicBezTo>
                  <a:pt x="6596553" y="4346198"/>
                  <a:pt x="6590487" y="4370461"/>
                  <a:pt x="6533136" y="4353918"/>
                </a:cubicBezTo>
                <a:cubicBezTo>
                  <a:pt x="6471372" y="4336270"/>
                  <a:pt x="6448211" y="4369358"/>
                  <a:pt x="6463651" y="4434156"/>
                </a:cubicBezTo>
                <a:cubicBezTo>
                  <a:pt x="6473577" y="4475792"/>
                  <a:pt x="6463099" y="4488475"/>
                  <a:pt x="6420637" y="4483787"/>
                </a:cubicBezTo>
                <a:cubicBezTo>
                  <a:pt x="6373762" y="4478549"/>
                  <a:pt x="6329093" y="4451251"/>
                  <a:pt x="6271190" y="4464487"/>
                </a:cubicBezTo>
                <a:cubicBezTo>
                  <a:pt x="6317512" y="4540039"/>
                  <a:pt x="6416501" y="4518531"/>
                  <a:pt x="6470545" y="4590498"/>
                </a:cubicBezTo>
                <a:cubicBezTo>
                  <a:pt x="6406023" y="4590772"/>
                  <a:pt x="6356666" y="4590498"/>
                  <a:pt x="6308965" y="4574780"/>
                </a:cubicBezTo>
                <a:cubicBezTo>
                  <a:pt x="6289111" y="4568437"/>
                  <a:pt x="6267328" y="4561822"/>
                  <a:pt x="6256301" y="4583603"/>
                </a:cubicBezTo>
                <a:cubicBezTo>
                  <a:pt x="6243340" y="4609798"/>
                  <a:pt x="6270086" y="4619724"/>
                  <a:pt x="6286354" y="4624412"/>
                </a:cubicBezTo>
                <a:cubicBezTo>
                  <a:pt x="6332128" y="4637647"/>
                  <a:pt x="6367144" y="4669081"/>
                  <a:pt x="6404920" y="4693621"/>
                </a:cubicBezTo>
                <a:cubicBezTo>
                  <a:pt x="6487915" y="4747390"/>
                  <a:pt x="6578908" y="4792334"/>
                  <a:pt x="6649220" y="4881120"/>
                </a:cubicBezTo>
                <a:cubicBezTo>
                  <a:pt x="6560709" y="4858509"/>
                  <a:pt x="6494809" y="4805845"/>
                  <a:pt x="6412640" y="4795092"/>
                </a:cubicBezTo>
                <a:cubicBezTo>
                  <a:pt x="6483779" y="4875881"/>
                  <a:pt x="6575322" y="4929098"/>
                  <a:pt x="6661902" y="4987828"/>
                </a:cubicBezTo>
                <a:cubicBezTo>
                  <a:pt x="6686719" y="5004373"/>
                  <a:pt x="6711811" y="5015678"/>
                  <a:pt x="6717325" y="5051798"/>
                </a:cubicBezTo>
                <a:cubicBezTo>
                  <a:pt x="6728079" y="5121834"/>
                  <a:pt x="6760340" y="5179738"/>
                  <a:pt x="6829272" y="5210619"/>
                </a:cubicBezTo>
                <a:cubicBezTo>
                  <a:pt x="6829824" y="5210897"/>
                  <a:pt x="6825965" y="5221375"/>
                  <a:pt x="6823757" y="5228542"/>
                </a:cubicBezTo>
                <a:cubicBezTo>
                  <a:pt x="6781571" y="5230749"/>
                  <a:pt x="6748207" y="5189388"/>
                  <a:pt x="6694439" y="5202899"/>
                </a:cubicBezTo>
                <a:cubicBezTo>
                  <a:pt x="6746002" y="5259148"/>
                  <a:pt x="6789016" y="5309609"/>
                  <a:pt x="6862085" y="5336355"/>
                </a:cubicBezTo>
                <a:cubicBezTo>
                  <a:pt x="6920540" y="5357586"/>
                  <a:pt x="6992783" y="5369994"/>
                  <a:pt x="7035246" y="5438926"/>
                </a:cubicBezTo>
                <a:cubicBezTo>
                  <a:pt x="6985889" y="5452439"/>
                  <a:pt x="6949216" y="5435343"/>
                  <a:pt x="6912268" y="5423210"/>
                </a:cubicBezTo>
                <a:cubicBezTo>
                  <a:pt x="6855743" y="5404461"/>
                  <a:pt x="6799770" y="5383230"/>
                  <a:pt x="6743244" y="5364479"/>
                </a:cubicBezTo>
                <a:cubicBezTo>
                  <a:pt x="6721737" y="5357310"/>
                  <a:pt x="6698299" y="5352346"/>
                  <a:pt x="6684513" y="5386538"/>
                </a:cubicBezTo>
                <a:cubicBezTo>
                  <a:pt x="6756480" y="5393708"/>
                  <a:pt x="6799494" y="5440031"/>
                  <a:pt x="6844713" y="5483595"/>
                </a:cubicBezTo>
                <a:cubicBezTo>
                  <a:pt x="6870082" y="5508135"/>
                  <a:pt x="6890762" y="5540948"/>
                  <a:pt x="6936533" y="5528541"/>
                </a:cubicBezTo>
                <a:cubicBezTo>
                  <a:pt x="6960522" y="5521923"/>
                  <a:pt x="6975687" y="5540396"/>
                  <a:pt x="6973204" y="5563007"/>
                </a:cubicBezTo>
                <a:cubicBezTo>
                  <a:pt x="6964106" y="5642695"/>
                  <a:pt x="7020080" y="5670543"/>
                  <a:pt x="7077983" y="5685983"/>
                </a:cubicBezTo>
                <a:cubicBezTo>
                  <a:pt x="7187726" y="5714935"/>
                  <a:pt x="7278993" y="5783041"/>
                  <a:pt x="7385702" y="5820265"/>
                </a:cubicBezTo>
                <a:cubicBezTo>
                  <a:pt x="7489378" y="5856387"/>
                  <a:pt x="7569615" y="5942139"/>
                  <a:pt x="7673565" y="5987085"/>
                </a:cubicBezTo>
                <a:cubicBezTo>
                  <a:pt x="7748843" y="6019621"/>
                  <a:pt x="7820807" y="6061533"/>
                  <a:pt x="7898289" y="6091035"/>
                </a:cubicBezTo>
                <a:cubicBezTo>
                  <a:pt x="8081651" y="6160795"/>
                  <a:pt x="8268598" y="6216770"/>
                  <a:pt x="8466299" y="6224765"/>
                </a:cubicBezTo>
                <a:cubicBezTo>
                  <a:pt x="8629532" y="6231107"/>
                  <a:pt x="10045419" y="6225043"/>
                  <a:pt x="10620599" y="5317605"/>
                </a:cubicBezTo>
                <a:cubicBezTo>
                  <a:pt x="10631626" y="5313192"/>
                  <a:pt x="10644035" y="5301612"/>
                  <a:pt x="10647894" y="5290581"/>
                </a:cubicBezTo>
                <a:cubicBezTo>
                  <a:pt x="10666370" y="5239020"/>
                  <a:pt x="10711590" y="5216686"/>
                  <a:pt x="10752398" y="5188838"/>
                </a:cubicBezTo>
                <a:cubicBezTo>
                  <a:pt x="10788244" y="5164297"/>
                  <a:pt x="10826296" y="5138654"/>
                  <a:pt x="10841186" y="5097293"/>
                </a:cubicBezTo>
                <a:cubicBezTo>
                  <a:pt x="10860762" y="5042147"/>
                  <a:pt x="10805064" y="5087367"/>
                  <a:pt x="10794861" y="5066412"/>
                </a:cubicBezTo>
                <a:cubicBezTo>
                  <a:pt x="10816092" y="5037737"/>
                  <a:pt x="10848906" y="5011540"/>
                  <a:pt x="10857454" y="4979004"/>
                </a:cubicBezTo>
                <a:cubicBezTo>
                  <a:pt x="10888610" y="4861543"/>
                  <a:pt x="10955890" y="4776065"/>
                  <a:pt x="11056532" y="4709613"/>
                </a:cubicBezTo>
                <a:cubicBezTo>
                  <a:pt x="11085484" y="4690588"/>
                  <a:pt x="11104509" y="4655845"/>
                  <a:pt x="11143939" y="4650332"/>
                </a:cubicBezTo>
                <a:cubicBezTo>
                  <a:pt x="11231622" y="4638199"/>
                  <a:pt x="11204048" y="4543346"/>
                  <a:pt x="11250372" y="4501160"/>
                </a:cubicBezTo>
                <a:cubicBezTo>
                  <a:pt x="11259196" y="4493162"/>
                  <a:pt x="11267190" y="4477447"/>
                  <a:pt x="11265538" y="4466694"/>
                </a:cubicBezTo>
                <a:cubicBezTo>
                  <a:pt x="11263056" y="4451251"/>
                  <a:pt x="11252578" y="4436638"/>
                  <a:pt x="11243755" y="4422850"/>
                </a:cubicBezTo>
                <a:cubicBezTo>
                  <a:pt x="11234654" y="4409065"/>
                  <a:pt x="11220870" y="4396932"/>
                  <a:pt x="11227486" y="4378734"/>
                </a:cubicBezTo>
                <a:cubicBezTo>
                  <a:pt x="11230242" y="4371289"/>
                  <a:pt x="11228314" y="4345371"/>
                  <a:pt x="11248718" y="4365774"/>
                </a:cubicBezTo>
                <a:cubicBezTo>
                  <a:pt x="11304692" y="4421748"/>
                  <a:pt x="11337228" y="4368809"/>
                  <a:pt x="11385204" y="4343440"/>
                </a:cubicBezTo>
                <a:cubicBezTo>
                  <a:pt x="11346603" y="4317245"/>
                  <a:pt x="11311861" y="4298772"/>
                  <a:pt x="11306070" y="4259618"/>
                </a:cubicBezTo>
                <a:cubicBezTo>
                  <a:pt x="11294214" y="4178828"/>
                  <a:pt x="11243480" y="4141880"/>
                  <a:pt x="11166550" y="4134711"/>
                </a:cubicBezTo>
                <a:cubicBezTo>
                  <a:pt x="11194949" y="4056679"/>
                  <a:pt x="11194949" y="4056679"/>
                  <a:pt x="11103130" y="4045924"/>
                </a:cubicBezTo>
                <a:cubicBezTo>
                  <a:pt x="11138425" y="3996293"/>
                  <a:pt x="11138425" y="3983609"/>
                  <a:pt x="11095686" y="3966514"/>
                </a:cubicBezTo>
                <a:cubicBezTo>
                  <a:pt x="11054602" y="3950245"/>
                  <a:pt x="11009106" y="3944730"/>
                  <a:pt x="10971054" y="3919640"/>
                </a:cubicBezTo>
                <a:cubicBezTo>
                  <a:pt x="11006073" y="3856221"/>
                  <a:pt x="11015998" y="3782600"/>
                  <a:pt x="11088241" y="3751718"/>
                </a:cubicBezTo>
                <a:cubicBezTo>
                  <a:pt x="11099546" y="3747030"/>
                  <a:pt x="11107266" y="3728004"/>
                  <a:pt x="11100098" y="3716977"/>
                </a:cubicBezTo>
                <a:cubicBezTo>
                  <a:pt x="11073904" y="3676995"/>
                  <a:pt x="11111404" y="3601168"/>
                  <a:pt x="11029786" y="3592621"/>
                </a:cubicBezTo>
                <a:cubicBezTo>
                  <a:pt x="11019583" y="3591793"/>
                  <a:pt x="11010208" y="3583520"/>
                  <a:pt x="11018206" y="3572767"/>
                </a:cubicBezTo>
                <a:cubicBezTo>
                  <a:pt x="11045779" y="3535268"/>
                  <a:pt x="11012415" y="3537749"/>
                  <a:pt x="10992287" y="3533061"/>
                </a:cubicBezTo>
                <a:cubicBezTo>
                  <a:pt x="10968022" y="3527271"/>
                  <a:pt x="10940448" y="3543816"/>
                  <a:pt x="10917838" y="3523410"/>
                </a:cubicBezTo>
                <a:cubicBezTo>
                  <a:pt x="10923078" y="3501903"/>
                  <a:pt x="10942654" y="3502179"/>
                  <a:pt x="10956441" y="3495287"/>
                </a:cubicBezTo>
                <a:cubicBezTo>
                  <a:pt x="10996698" y="3475433"/>
                  <a:pt x="11029511" y="3451721"/>
                  <a:pt x="11031442" y="3400159"/>
                </a:cubicBezTo>
                <a:cubicBezTo>
                  <a:pt x="11032818" y="3358523"/>
                  <a:pt x="11037230" y="3321850"/>
                  <a:pt x="10981533" y="3309166"/>
                </a:cubicBezTo>
                <a:cubicBezTo>
                  <a:pt x="10958372" y="3303927"/>
                  <a:pt x="10964990" y="3273873"/>
                  <a:pt x="10978225" y="3258982"/>
                </a:cubicBezTo>
                <a:cubicBezTo>
                  <a:pt x="11001938" y="3232512"/>
                  <a:pt x="11021514" y="3197219"/>
                  <a:pt x="11062322" y="3194737"/>
                </a:cubicBezTo>
                <a:cubicBezTo>
                  <a:pt x="11087138" y="3193084"/>
                  <a:pt x="11106164" y="3182053"/>
                  <a:pt x="11125742" y="3169370"/>
                </a:cubicBezTo>
                <a:cubicBezTo>
                  <a:pt x="11139802" y="3160269"/>
                  <a:pt x="11156622" y="3152550"/>
                  <a:pt x="11154968" y="3132974"/>
                </a:cubicBezTo>
                <a:cubicBezTo>
                  <a:pt x="11153315" y="3114223"/>
                  <a:pt x="11137046" y="3106503"/>
                  <a:pt x="11120502" y="3102642"/>
                </a:cubicBezTo>
                <a:cubicBezTo>
                  <a:pt x="11065355" y="3090235"/>
                  <a:pt x="11013518" y="3072037"/>
                  <a:pt x="10967470" y="3030401"/>
                </a:cubicBezTo>
                <a:cubicBezTo>
                  <a:pt x="10998076" y="3008342"/>
                  <a:pt x="11027304" y="2992350"/>
                  <a:pt x="11049914" y="2970015"/>
                </a:cubicBezTo>
                <a:cubicBezTo>
                  <a:pt x="11104509" y="2915972"/>
                  <a:pt x="10642106" y="2745845"/>
                  <a:pt x="10618944" y="2685183"/>
                </a:cubicBezTo>
                <a:cubicBezTo>
                  <a:pt x="10611775" y="2666432"/>
                  <a:pt x="10587235" y="2647132"/>
                  <a:pt x="10566830" y="2641617"/>
                </a:cubicBezTo>
                <a:cubicBezTo>
                  <a:pt x="10471151" y="2615699"/>
                  <a:pt x="10388156" y="2557518"/>
                  <a:pt x="10290271" y="2536011"/>
                </a:cubicBezTo>
                <a:cubicBezTo>
                  <a:pt x="10197900" y="2515607"/>
                  <a:pt x="10106908" y="2488309"/>
                  <a:pt x="10005715" y="2461288"/>
                </a:cubicBezTo>
                <a:cubicBezTo>
                  <a:pt x="10067754" y="2393457"/>
                  <a:pt x="10177772" y="2401454"/>
                  <a:pt x="10203414" y="2303568"/>
                </a:cubicBezTo>
                <a:cubicBezTo>
                  <a:pt x="10103324" y="2278201"/>
                  <a:pt x="9997996" y="2307154"/>
                  <a:pt x="9901487" y="2266895"/>
                </a:cubicBezTo>
                <a:cubicBezTo>
                  <a:pt x="9893216" y="2263312"/>
                  <a:pt x="9881910" y="2266895"/>
                  <a:pt x="9871984" y="2267999"/>
                </a:cubicBezTo>
                <a:cubicBezTo>
                  <a:pt x="9673181" y="2289506"/>
                  <a:pt x="9475204" y="2270758"/>
                  <a:pt x="9279158" y="2243734"/>
                </a:cubicBezTo>
                <a:cubicBezTo>
                  <a:pt x="8996808" y="2205133"/>
                  <a:pt x="8713354" y="2180592"/>
                  <a:pt x="8429350" y="2163219"/>
                </a:cubicBezTo>
                <a:cubicBezTo>
                  <a:pt x="8194701" y="2148882"/>
                  <a:pt x="7959502" y="2142541"/>
                  <a:pt x="7725955" y="2114967"/>
                </a:cubicBezTo>
                <a:cubicBezTo>
                  <a:pt x="7476142" y="2085464"/>
                  <a:pt x="7226605" y="2052100"/>
                  <a:pt x="6977065" y="2021218"/>
                </a:cubicBezTo>
                <a:cubicBezTo>
                  <a:pt x="6965761" y="2019839"/>
                  <a:pt x="6953283" y="2015496"/>
                  <a:pt x="6941221" y="2015186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Rektangel 1"/>
          <p:cNvSpPr/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3200" b="1" kern="1200" dirty="0" err="1">
                <a:solidFill>
                  <a:schemeClr val="accent5"/>
                </a:solidFill>
                <a:latin typeface="Verdana"/>
                <a:ea typeface="Verdana"/>
                <a:cs typeface="+mj-cs"/>
              </a:rPr>
              <a:t>Refleksjon</a:t>
            </a:r>
            <a:r>
              <a:rPr lang="en-US" sz="3200" b="1" kern="1200" dirty="0">
                <a:solidFill>
                  <a:schemeClr val="accent5"/>
                </a:solidFill>
                <a:latin typeface="Verdana"/>
                <a:ea typeface="Verdana"/>
                <a:cs typeface="+mj-cs"/>
              </a:rPr>
              <a:t> </a:t>
            </a:r>
            <a:r>
              <a:rPr lang="en-US" sz="3200" b="1" kern="1200" dirty="0" err="1">
                <a:solidFill>
                  <a:schemeClr val="accent5"/>
                </a:solidFill>
                <a:latin typeface="Verdana"/>
                <a:ea typeface="Verdana"/>
                <a:cs typeface="+mj-cs"/>
              </a:rPr>
              <a:t>og</a:t>
            </a:r>
            <a:r>
              <a:rPr lang="en-US" sz="3200" b="1" kern="1200" dirty="0">
                <a:solidFill>
                  <a:schemeClr val="accent5"/>
                </a:solidFill>
                <a:latin typeface="Verdana"/>
                <a:ea typeface="Verdana"/>
                <a:cs typeface="+mj-cs"/>
              </a:rPr>
              <a:t> </a:t>
            </a:r>
            <a:r>
              <a:rPr lang="en-US" sz="3200" b="1" kern="1200" dirty="0" err="1">
                <a:solidFill>
                  <a:schemeClr val="accent5"/>
                </a:solidFill>
                <a:latin typeface="Verdana"/>
                <a:ea typeface="Verdana"/>
                <a:cs typeface="+mj-cs"/>
              </a:rPr>
              <a:t>evaluering</a:t>
            </a:r>
            <a:r>
              <a:rPr lang="en-US" sz="3200" b="1" kern="1200" dirty="0">
                <a:solidFill>
                  <a:schemeClr val="accent5"/>
                </a:solidFill>
                <a:latin typeface="Verdana"/>
                <a:ea typeface="Verdana"/>
                <a:cs typeface="+mj-cs"/>
              </a:rPr>
              <a:t> av </a:t>
            </a:r>
            <a:r>
              <a:rPr lang="en-US" sz="3200" b="1" kern="1200" dirty="0" err="1">
                <a:solidFill>
                  <a:schemeClr val="accent5"/>
                </a:solidFill>
                <a:latin typeface="Verdana"/>
                <a:ea typeface="Verdana"/>
                <a:cs typeface="+mj-cs"/>
              </a:rPr>
              <a:t>samtaler</a:t>
            </a:r>
            <a:endParaRPr kumimoji="0" lang="en-US" sz="3200" b="0" i="0" u="none" strike="noStrike" kern="1200" cap="none" spc="0" normalizeH="0" baseline="0" noProof="0" dirty="0" err="1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Verdana"/>
              <a:ea typeface="Verdana"/>
              <a:cs typeface="+mj-cs"/>
            </a:endParaRPr>
          </a:p>
        </p:txBody>
      </p:sp>
      <p:sp>
        <p:nvSpPr>
          <p:cNvPr id="9" name="TekstSylinder 8"/>
          <p:cNvSpPr txBox="1"/>
          <p:nvPr/>
        </p:nvSpPr>
        <p:spPr>
          <a:xfrm>
            <a:off x="838201" y="2013625"/>
            <a:ext cx="5257799" cy="416333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2286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endParaRPr lang="en-US" sz="2400" dirty="0">
              <a:latin typeface="Verdana"/>
              <a:ea typeface="Verdana"/>
            </a:endParaRPr>
          </a:p>
          <a:p>
            <a:pPr marL="342900" indent="-228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 err="1">
                <a:latin typeface="Verdana"/>
                <a:ea typeface="Verdana"/>
              </a:rPr>
              <a:t>Hva</a:t>
            </a:r>
            <a:r>
              <a:rPr lang="en-US" sz="2400" dirty="0">
                <a:latin typeface="Verdana"/>
                <a:ea typeface="Verdana"/>
              </a:rPr>
              <a:t> var bra?</a:t>
            </a:r>
            <a:endParaRPr lang="en-US"/>
          </a:p>
          <a:p>
            <a:pPr marL="1143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endParaRPr lang="en-US" sz="2400" dirty="0">
              <a:latin typeface="Verdana"/>
              <a:ea typeface="Verdana"/>
            </a:endParaRPr>
          </a:p>
          <a:p>
            <a:pPr marL="342900" indent="-2286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 err="1">
                <a:latin typeface="Verdana"/>
                <a:ea typeface="Verdana"/>
              </a:rPr>
              <a:t>Hva</a:t>
            </a:r>
            <a:r>
              <a:rPr lang="en-US" sz="2400" dirty="0">
                <a:latin typeface="Verdana"/>
                <a:ea typeface="Verdana"/>
              </a:rPr>
              <a:t> </a:t>
            </a:r>
            <a:r>
              <a:rPr lang="en-US" sz="2400" dirty="0" err="1">
                <a:latin typeface="Verdana"/>
                <a:ea typeface="Verdana"/>
              </a:rPr>
              <a:t>viderefører</a:t>
            </a:r>
            <a:r>
              <a:rPr lang="en-US" sz="2400" dirty="0">
                <a:latin typeface="Verdana"/>
                <a:ea typeface="Verdana"/>
              </a:rPr>
              <a:t> du?</a:t>
            </a:r>
          </a:p>
          <a:p>
            <a:pPr marL="1143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endParaRPr lang="en-US" sz="2400" dirty="0">
              <a:latin typeface="Verdana"/>
              <a:ea typeface="Verdana"/>
            </a:endParaRPr>
          </a:p>
          <a:p>
            <a:pPr marL="342900" indent="-2286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 err="1">
                <a:latin typeface="Verdana"/>
                <a:ea typeface="Verdana"/>
              </a:rPr>
              <a:t>Konkretiser</a:t>
            </a:r>
            <a:r>
              <a:rPr lang="en-US" sz="2400" dirty="0">
                <a:latin typeface="Verdana"/>
                <a:ea typeface="Verdana"/>
              </a:rPr>
              <a:t> </a:t>
            </a:r>
            <a:r>
              <a:rPr lang="en-US" sz="2400" dirty="0" err="1">
                <a:latin typeface="Verdana"/>
                <a:ea typeface="Verdana"/>
              </a:rPr>
              <a:t>læringspunkter</a:t>
            </a:r>
            <a:endParaRPr lang="en-US" sz="2400" dirty="0">
              <a:latin typeface="Verdana"/>
              <a:ea typeface="Verdana"/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9F877917-77A3-C9D8-72D0-F746B39BA8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7878" y="3426920"/>
            <a:ext cx="3249736" cy="1402705"/>
          </a:xfrm>
          <a:prstGeom prst="rect">
            <a:avLst/>
          </a:prstGeom>
        </p:spPr>
      </p:pic>
      <p:sp>
        <p:nvSpPr>
          <p:cNvPr id="3" name="Plassholder for lysbildenummer 2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AF29789F-F97F-4ED1-BC0A-B03B65E10DA7}" type="slidenum">
              <a:rPr lang="en-US" smtClean="0"/>
              <a:pPr>
                <a:spcAft>
                  <a:spcPts val="600"/>
                </a:spcAft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468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971830" y="801892"/>
            <a:ext cx="12602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MTTH </a:t>
            </a:r>
            <a:endParaRPr kumimoji="0" lang="nb-NO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5179" y="803051"/>
            <a:ext cx="3414056" cy="3188484"/>
          </a:xfrm>
          <a:prstGeom prst="rect">
            <a:avLst/>
          </a:prstGeom>
        </p:spPr>
      </p:pic>
      <p:graphicFrame>
        <p:nvGraphicFramePr>
          <p:cNvPr id="265" name="TekstSylinder 2">
            <a:extLst>
              <a:ext uri="{FF2B5EF4-FFF2-40B4-BE49-F238E27FC236}">
                <a16:creationId xmlns:a16="http://schemas.microsoft.com/office/drawing/2014/main" id="{7E76D477-5321-7EEC-82A5-78769DD7B4B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54916209"/>
              </p:ext>
            </p:extLst>
          </p:nvPr>
        </p:nvGraphicFramePr>
        <p:xfrm>
          <a:off x="2067044" y="3206976"/>
          <a:ext cx="8862095" cy="25853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303" name="Picture 303">
            <a:extLst>
              <a:ext uri="{FF2B5EF4-FFF2-40B4-BE49-F238E27FC236}">
                <a16:creationId xmlns:a16="http://schemas.microsoft.com/office/drawing/2014/main" id="{6F6B8AE9-AA76-CB3A-90F1-160A3EF79B8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63858" y="3488332"/>
            <a:ext cx="6204488" cy="2012353"/>
          </a:xfrm>
          <a:prstGeom prst="rect">
            <a:avLst/>
          </a:prstGeom>
        </p:spPr>
      </p:pic>
      <p:pic>
        <p:nvPicPr>
          <p:cNvPr id="3" name="Bilde 2">
            <a:extLst>
              <a:ext uri="{FF2B5EF4-FFF2-40B4-BE49-F238E27FC236}">
                <a16:creationId xmlns:a16="http://schemas.microsoft.com/office/drawing/2014/main" id="{204683FD-3B2F-4B57-6B6A-54432CB07393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35039"/>
          <a:stretch/>
        </p:blipFill>
        <p:spPr>
          <a:xfrm>
            <a:off x="2500312" y="5605496"/>
            <a:ext cx="7191375" cy="1221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276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65" grpId="0">
        <p:bldAsOne/>
      </p:bldGraphic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7158" y="2233800"/>
            <a:ext cx="2894842" cy="3164699"/>
          </a:xfrm>
          <a:prstGeom prst="rect">
            <a:avLst/>
          </a:prstGeom>
        </p:spPr>
      </p:pic>
      <p:sp>
        <p:nvSpPr>
          <p:cNvPr id="4" name="Bildeforklaring formet som en ellipse 3"/>
          <p:cNvSpPr/>
          <p:nvPr/>
        </p:nvSpPr>
        <p:spPr>
          <a:xfrm>
            <a:off x="4082038" y="843439"/>
            <a:ext cx="4490765" cy="1339692"/>
          </a:xfrm>
          <a:prstGeom prst="wedgeEllipseCallout">
            <a:avLst>
              <a:gd name="adj1" fmla="val 85326"/>
              <a:gd name="adj2" fmla="val 92522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… har vi nådd målet med emnet?</a:t>
            </a:r>
          </a:p>
        </p:txBody>
      </p:sp>
      <p:sp>
        <p:nvSpPr>
          <p:cNvPr id="2" name="Plassholder for lysbilde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9789F-F97F-4ED1-BC0A-B03B65E10DA7}" type="slidenum">
              <a:rPr lang="nb-NO" smtClean="0"/>
              <a:t>35</a:t>
            </a:fld>
            <a:endParaRPr lang="nb-NO"/>
          </a:p>
        </p:txBody>
      </p:sp>
      <p:sp>
        <p:nvSpPr>
          <p:cNvPr id="7" name="Rektangel 6"/>
          <p:cNvSpPr/>
          <p:nvPr/>
        </p:nvSpPr>
        <p:spPr>
          <a:xfrm>
            <a:off x="0" y="2445484"/>
            <a:ext cx="9436541" cy="378565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R="0" lvl="2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nb-NO" sz="20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Kursdeltakerne skal: </a:t>
            </a:r>
          </a:p>
          <a:p>
            <a:pPr marR="0" lvl="2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nb-NO" sz="20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  <a:p>
            <a:pPr marL="1371600" marR="0" lvl="2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nb-NO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  <a:p>
            <a:pPr marL="1371600" lvl="2" indent="-457200">
              <a:buFont typeface="+mj-lt"/>
              <a:buAutoNum type="arabicPeriod"/>
              <a:defRPr/>
            </a:pPr>
            <a:r>
              <a:rPr lang="nb-NO" sz="20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Kunne gjengi de viktigste samtaleteknikker for god kommunikasjon ved helsehjelp via telefon</a:t>
            </a:r>
          </a:p>
          <a:p>
            <a:pPr marL="1371600" lvl="2" indent="-457200">
              <a:buFont typeface="+mj-lt"/>
              <a:buAutoNum type="arabicPeriod"/>
              <a:defRPr/>
            </a:pPr>
            <a:endParaRPr lang="nb-NO" sz="20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  <a:p>
            <a:pPr marL="1371600" lvl="2" indent="-457200">
              <a:buFont typeface="+mj-lt"/>
              <a:buAutoNum type="arabicPeriod"/>
              <a:defRPr/>
            </a:pPr>
            <a:r>
              <a:rPr lang="nb-NO" sz="20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Kunne gjengi ulike måter å videreutvikle kommunikasjonsferdigheter på i AMK/LVS</a:t>
            </a:r>
          </a:p>
          <a:p>
            <a:pPr marR="0" lvl="2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nb-NO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  <a:p>
            <a:pPr marL="1257300" marR="0" lvl="2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b-NO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  <a:p>
            <a:pPr marR="0" lvl="2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nb-NO" sz="20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  <a:p>
            <a:pPr marL="1257300" marR="0" lvl="2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b-NO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0608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Undertittel 2"/>
          <p:cNvSpPr txBox="1">
            <a:spLocks/>
          </p:cNvSpPr>
          <p:nvPr/>
        </p:nvSpPr>
        <p:spPr bwMode="auto">
          <a:xfrm>
            <a:off x="3073582" y="3988022"/>
            <a:ext cx="6482351" cy="124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b-NO" altLang="nb-NO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Har du innspill?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b-NO" altLang="nb-NO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Ta kontakt på </a:t>
            </a:r>
            <a:r>
              <a:rPr kumimoji="0" lang="nb-NO" altLang="nb-NO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  <a:hlinkClick r:id="rId4"/>
              </a:rPr>
              <a:t>post@kokom.no</a:t>
            </a:r>
            <a:endParaRPr kumimoji="0" lang="nb-NO" altLang="nb-NO" sz="28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b-NO" altLang="nb-NO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7" name="Undertittel 2"/>
          <p:cNvSpPr txBox="1">
            <a:spLocks/>
          </p:cNvSpPr>
          <p:nvPr/>
        </p:nvSpPr>
        <p:spPr bwMode="auto">
          <a:xfrm>
            <a:off x="2488563" y="5954267"/>
            <a:ext cx="7652390" cy="795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t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buNone/>
              <a:defRPr/>
            </a:pPr>
            <a:r>
              <a:rPr kumimoji="0" lang="nb-NO" altLang="nb-NO" sz="1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Verdana"/>
                <a:ea typeface="Verdana"/>
                <a:cs typeface="Tahoma"/>
              </a:rPr>
              <a:t>Referanser og aktuell litteratur:</a:t>
            </a:r>
            <a:r>
              <a:rPr lang="nb-NO" altLang="nb-NO" sz="1400" dirty="0">
                <a:solidFill>
                  <a:schemeClr val="accent5">
                    <a:lumMod val="50000"/>
                  </a:schemeClr>
                </a:solidFill>
                <a:latin typeface="Verdana"/>
                <a:ea typeface="Verdana"/>
                <a:cs typeface="Tahoma"/>
              </a:rPr>
              <a:t> </a:t>
            </a:r>
            <a:r>
              <a:rPr kumimoji="0" lang="nb-NO" altLang="nb-NO" sz="1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Verdana"/>
                <a:ea typeface="Verdana"/>
                <a:cs typeface="Tahoma"/>
              </a:rPr>
              <a:t>Se emnebeskrivelser for grunnkurset</a:t>
            </a:r>
            <a:endParaRPr lang="nb-NO" altLang="nb-NO" sz="1400" b="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  <a:p>
            <a:pPr algn="ctr">
              <a:buNone/>
              <a:defRPr/>
            </a:pPr>
            <a:r>
              <a:rPr lang="nb-NO" altLang="nb-NO" sz="1400" dirty="0">
                <a:solidFill>
                  <a:schemeClr val="accent5">
                    <a:lumMod val="50000"/>
                  </a:schemeClr>
                </a:solidFill>
                <a:latin typeface="Verdana"/>
                <a:ea typeface="Verdana"/>
                <a:cs typeface="Tahoma"/>
              </a:rPr>
              <a:t>Illustrasjoner: </a:t>
            </a:r>
            <a:r>
              <a:rPr lang="nb-NO" altLang="nb-NO" sz="1400" dirty="0" err="1">
                <a:solidFill>
                  <a:schemeClr val="accent5">
                    <a:lumMod val="50000"/>
                  </a:schemeClr>
                </a:solidFill>
                <a:latin typeface="Verdana"/>
                <a:ea typeface="Verdana"/>
                <a:cs typeface="Tahoma"/>
              </a:rPr>
              <a:t>KoKom</a:t>
            </a:r>
            <a:r>
              <a:rPr lang="nb-NO" altLang="nb-NO" sz="1400" dirty="0">
                <a:solidFill>
                  <a:schemeClr val="accent5">
                    <a:lumMod val="50000"/>
                  </a:schemeClr>
                </a:solidFill>
                <a:latin typeface="Verdana"/>
                <a:ea typeface="Verdana"/>
                <a:cs typeface="Tahoma"/>
              </a:rPr>
              <a:t> og Adobe </a:t>
            </a:r>
            <a:r>
              <a:rPr lang="nb-NO" altLang="nb-NO" sz="1400" dirty="0" err="1">
                <a:solidFill>
                  <a:schemeClr val="accent5">
                    <a:lumMod val="50000"/>
                  </a:schemeClr>
                </a:solidFill>
                <a:latin typeface="Verdana"/>
                <a:ea typeface="Verdana"/>
                <a:cs typeface="Tahoma"/>
              </a:rPr>
              <a:t>stock</a:t>
            </a:r>
            <a:endParaRPr lang="nb-NO" altLang="nb-NO" sz="1400" dirty="0" err="1">
              <a:solidFill>
                <a:schemeClr val="accent5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Tahoma"/>
            </a:endParaRPr>
          </a:p>
          <a:p>
            <a:pPr algn="ctr">
              <a:buNone/>
              <a:defRPr/>
            </a:pPr>
            <a:endParaRPr lang="nb-NO" altLang="nb-NO" sz="2000" dirty="0">
              <a:solidFill>
                <a:srgbClr val="5B9BD5"/>
              </a:solidFill>
              <a:latin typeface="Verdana" panose="020B0604030504040204" pitchFamily="34" charset="0"/>
              <a:ea typeface="Verdana" panose="020B0604030504040204" pitchFamily="34" charset="0"/>
              <a:cs typeface="Tahoma"/>
            </a:endParaRPr>
          </a:p>
          <a:p>
            <a:pPr algn="ctr">
              <a:buNone/>
              <a:defRPr/>
            </a:pPr>
            <a:endParaRPr lang="nb-NO" altLang="nb-NO" sz="2000" dirty="0">
              <a:solidFill>
                <a:srgbClr val="5B9BD5"/>
              </a:solidFill>
              <a:latin typeface="Verdana" panose="020B0604030504040204" pitchFamily="34" charset="0"/>
              <a:ea typeface="Verdana" panose="020B0604030504040204" pitchFamily="34" charset="0"/>
              <a:cs typeface="Tahoma"/>
            </a:endParaRPr>
          </a:p>
        </p:txBody>
      </p:sp>
      <p:pic>
        <p:nvPicPr>
          <p:cNvPr id="2" name="Bilde 2">
            <a:extLst>
              <a:ext uri="{FF2B5EF4-FFF2-40B4-BE49-F238E27FC236}">
                <a16:creationId xmlns:a16="http://schemas.microsoft.com/office/drawing/2014/main" id="{E6C5F7DE-E04D-0077-C103-29D126E3AC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57325" y="837642"/>
            <a:ext cx="4121578" cy="275384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91870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-174004" y="2172360"/>
            <a:ext cx="9436541" cy="378565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lvl="2">
              <a:defRPr/>
            </a:pPr>
            <a:r>
              <a:rPr lang="nb-NO" sz="2000" dirty="0">
                <a:latin typeface="Verdana"/>
                <a:ea typeface="Verdana"/>
                <a:cs typeface="Tahoma"/>
              </a:rPr>
              <a:t>Kursdeltakerne skal: </a:t>
            </a:r>
            <a:endParaRPr lang="en-US" dirty="0"/>
          </a:p>
          <a:p>
            <a:pPr marR="0" lvl="2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nb-NO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  <a:p>
            <a:pPr marL="1371600" marR="0" lvl="2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nb-NO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  <a:p>
            <a:pPr marL="1371600" lvl="2" indent="-457200">
              <a:buFont typeface="+mj-lt"/>
              <a:buAutoNum type="arabicPeriod"/>
              <a:defRPr/>
            </a:pPr>
            <a:r>
              <a:rPr lang="nb-NO" sz="20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Kunne gjengi de viktigste samtaleteknikker for god kommunikasjon ved helsehjelp via telefon</a:t>
            </a:r>
          </a:p>
          <a:p>
            <a:pPr marL="1371600" lvl="2" indent="-457200">
              <a:buFont typeface="+mj-lt"/>
              <a:buAutoNum type="arabicPeriod"/>
              <a:defRPr/>
            </a:pPr>
            <a:endParaRPr lang="nb-NO" sz="20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  <a:p>
            <a:pPr marL="1371600" marR="0" lvl="2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nb-NO" sz="20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Kunne gjengi ulike måter å videreutvikle kommunikasjonsferdigheter på i AMK/LVS</a:t>
            </a:r>
          </a:p>
          <a:p>
            <a:pPr marL="1257300" marR="0" lvl="2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b-NO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  <a:p>
            <a:pPr marL="1257300" marR="0" lvl="2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b-NO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  <a:p>
            <a:pPr marR="0" lvl="2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nb-NO" sz="20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  <a:p>
            <a:pPr marL="1257300" marR="0" lvl="2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b-NO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ktangel 2"/>
          <p:cNvSpPr/>
          <p:nvPr/>
        </p:nvSpPr>
        <p:spPr>
          <a:xfrm>
            <a:off x="582790" y="1245999"/>
            <a:ext cx="32944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Undervisningsmål</a:t>
            </a: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9789F-F97F-4ED1-BC0A-B03B65E10DA7}" type="slidenum">
              <a:rPr lang="nb-NO" smtClean="0"/>
              <a:t>4</a:t>
            </a:fld>
            <a:endParaRPr lang="nb-NO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3533075-FF55-ED3D-870F-ED077210CC7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1" b="8928"/>
          <a:stretch/>
        </p:blipFill>
        <p:spPr>
          <a:xfrm>
            <a:off x="8408196" y="1768891"/>
            <a:ext cx="3137179" cy="3124264"/>
          </a:xfrm>
          <a:custGeom>
            <a:avLst/>
            <a:gdLst/>
            <a:ahLst/>
            <a:cxnLst/>
            <a:rect l="l" t="t" r="r" b="b"/>
            <a:pathLst>
              <a:path w="2509736" h="2509736">
                <a:moveTo>
                  <a:pt x="1254868" y="0"/>
                </a:moveTo>
                <a:cubicBezTo>
                  <a:pt x="1947912" y="0"/>
                  <a:pt x="2509736" y="561824"/>
                  <a:pt x="2509736" y="1254868"/>
                </a:cubicBezTo>
                <a:cubicBezTo>
                  <a:pt x="2509736" y="1947912"/>
                  <a:pt x="1947912" y="2509736"/>
                  <a:pt x="1254868" y="2509736"/>
                </a:cubicBezTo>
                <a:cubicBezTo>
                  <a:pt x="561824" y="2509736"/>
                  <a:pt x="0" y="1947912"/>
                  <a:pt x="0" y="1254868"/>
                </a:cubicBezTo>
                <a:cubicBezTo>
                  <a:pt x="0" y="561824"/>
                  <a:pt x="561824" y="0"/>
                  <a:pt x="1254868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9702428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/>
          <p:cNvSpPr/>
          <p:nvPr/>
        </p:nvSpPr>
        <p:spPr>
          <a:xfrm>
            <a:off x="652817" y="917237"/>
            <a:ext cx="8220029" cy="64633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defRPr/>
            </a:pPr>
            <a:r>
              <a:rPr kumimoji="0" lang="nb-NO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Verdana"/>
                <a:ea typeface="Verdana"/>
                <a:cs typeface="Tahoma"/>
              </a:rPr>
              <a:t>Spørsmål </a:t>
            </a:r>
            <a:r>
              <a:rPr lang="nb-NO" sz="3600" dirty="0">
                <a:solidFill>
                  <a:srgbClr val="E7E6E6"/>
                </a:solidFill>
                <a:latin typeface="Verdana"/>
                <a:ea typeface="Verdana"/>
                <a:cs typeface="Tahoma"/>
              </a:rPr>
              <a:t> </a:t>
            </a:r>
            <a:endParaRPr kumimoji="0" lang="nb-NO" sz="36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Rektangel 1"/>
          <p:cNvSpPr/>
          <p:nvPr/>
        </p:nvSpPr>
        <p:spPr>
          <a:xfrm>
            <a:off x="739429" y="2596185"/>
            <a:ext cx="11173902" cy="295984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nb-NO" sz="3600" dirty="0">
                <a:solidFill>
                  <a:srgbClr val="4472C4"/>
                </a:solidFill>
                <a:latin typeface="Verdana"/>
                <a:ea typeface="Verdana"/>
              </a:rPr>
              <a:t>Hvilke tilpasninger gjør du når du snakker </a:t>
            </a:r>
            <a:endParaRPr lang="en-US" dirty="0">
              <a:solidFill>
                <a:srgbClr val="000000"/>
              </a:solidFill>
              <a:latin typeface="Calibri" panose="020F0502020204030204"/>
              <a:ea typeface="Verdana"/>
              <a:cs typeface="Calibri" panose="020F0502020204030204"/>
            </a:endParaRPr>
          </a:p>
          <a:p>
            <a:pPr>
              <a:lnSpc>
                <a:spcPct val="150000"/>
              </a:lnSpc>
              <a:defRPr/>
            </a:pPr>
            <a:r>
              <a:rPr lang="nb-NO" sz="3600" dirty="0">
                <a:solidFill>
                  <a:srgbClr val="4472C4"/>
                </a:solidFill>
                <a:latin typeface="Verdana"/>
                <a:ea typeface="Verdana"/>
              </a:rPr>
              <a:t>med venner og familie på telefon?</a:t>
            </a:r>
            <a:endParaRPr lang="en-US">
              <a:cs typeface="Calibri"/>
            </a:endParaRPr>
          </a:p>
          <a:p>
            <a:pPr>
              <a:lnSpc>
                <a:spcPct val="150000"/>
              </a:lnSpc>
              <a:defRPr/>
            </a:pPr>
            <a:endParaRPr lang="nb-NO" sz="2800" dirty="0">
              <a:solidFill>
                <a:srgbClr val="4472C4"/>
              </a:solidFill>
              <a:latin typeface="Verdana"/>
              <a:ea typeface="Verdana"/>
            </a:endParaRPr>
          </a:p>
          <a:p>
            <a:pPr marL="457200" indent="-457200">
              <a:lnSpc>
                <a:spcPct val="150000"/>
              </a:lnSpc>
              <a:buFont typeface="Wingdings"/>
              <a:buChar char="Ø"/>
              <a:defRPr/>
            </a:pPr>
            <a:endParaRPr lang="nb-NO" sz="28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55550" y="36288"/>
            <a:ext cx="1936450" cy="1923141"/>
          </a:xfrm>
          <a:prstGeom prst="rect">
            <a:avLst/>
          </a:prstGeom>
        </p:spPr>
      </p:pic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Illustrasjon fra Helsenorge.no</a:t>
            </a:r>
          </a:p>
        </p:txBody>
      </p:sp>
    </p:spTree>
    <p:extLst>
      <p:ext uri="{BB962C8B-B14F-4D97-AF65-F5344CB8AC3E}">
        <p14:creationId xmlns:p14="http://schemas.microsoft.com/office/powerpoint/2010/main" val="6738524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>
            <a:extLst>
              <a:ext uri="{FF2B5EF4-FFF2-40B4-BE49-F238E27FC236}">
                <a16:creationId xmlns:a16="http://schemas.microsoft.com/office/drawing/2014/main" id="{36094D7E-74AE-9457-6CB5-449591CED6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065" b="866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9" name="Rectangle 21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ktangel 1"/>
          <p:cNvSpPr/>
          <p:nvPr/>
        </p:nvSpPr>
        <p:spPr>
          <a:xfrm>
            <a:off x="523875" y="5317240"/>
            <a:ext cx="11210925" cy="744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3600" dirty="0" err="1">
                <a:solidFill>
                  <a:schemeClr val="accent5"/>
                </a:solidFill>
                <a:latin typeface="Verdana"/>
                <a:ea typeface="Verdana"/>
                <a:cs typeface="+mj-cs"/>
              </a:rPr>
              <a:t>Mål</a:t>
            </a:r>
            <a:r>
              <a:rPr lang="en-US" sz="3600" dirty="0">
                <a:solidFill>
                  <a:schemeClr val="accent5"/>
                </a:solidFill>
                <a:latin typeface="Verdana"/>
                <a:ea typeface="Verdana"/>
                <a:cs typeface="+mj-cs"/>
              </a:rPr>
              <a:t>: </a:t>
            </a:r>
            <a:r>
              <a:rPr lang="en-US" sz="3600" dirty="0" err="1">
                <a:solidFill>
                  <a:schemeClr val="accent5"/>
                </a:solidFill>
                <a:latin typeface="Verdana"/>
                <a:ea typeface="Verdana"/>
                <a:cs typeface="+mj-cs"/>
              </a:rPr>
              <a:t>en</a:t>
            </a:r>
            <a:r>
              <a:rPr lang="en-US" sz="3600" dirty="0">
                <a:solidFill>
                  <a:schemeClr val="accent5"/>
                </a:solidFill>
                <a:latin typeface="Verdana"/>
                <a:ea typeface="Verdana"/>
                <a:cs typeface="+mj-cs"/>
              </a:rPr>
              <a:t> </a:t>
            </a:r>
            <a:r>
              <a:rPr lang="en-US" sz="3600" dirty="0" err="1">
                <a:solidFill>
                  <a:schemeClr val="accent5"/>
                </a:solidFill>
                <a:latin typeface="Verdana"/>
                <a:ea typeface="Verdana"/>
                <a:cs typeface="+mj-cs"/>
              </a:rPr>
              <a:t>verktøykasse</a:t>
            </a:r>
            <a:r>
              <a:rPr lang="en-US" sz="3600" dirty="0">
                <a:solidFill>
                  <a:schemeClr val="accent5"/>
                </a:solidFill>
                <a:latin typeface="Verdana"/>
                <a:ea typeface="Verdana"/>
                <a:cs typeface="+mj-cs"/>
              </a:rPr>
              <a:t> for god </a:t>
            </a:r>
            <a:r>
              <a:rPr lang="en-US" sz="3600" dirty="0" err="1">
                <a:solidFill>
                  <a:schemeClr val="accent5"/>
                </a:solidFill>
                <a:latin typeface="Verdana"/>
                <a:ea typeface="Verdana"/>
                <a:cs typeface="+mj-cs"/>
              </a:rPr>
              <a:t>kommunikasjon</a:t>
            </a:r>
            <a:endParaRPr lang="en-US" sz="3600" i="0" u="none" strike="noStrike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Verdana"/>
              <a:ea typeface="Verdana"/>
              <a:cs typeface="+mj-cs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lassholder for lysbildenummer 2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457200">
              <a:spcAft>
                <a:spcPts val="600"/>
              </a:spcAft>
              <a:defRPr/>
            </a:pPr>
            <a:fld id="{AF29789F-F97F-4ED1-BC0A-B03B65E10DA7}" type="slidenum">
              <a:rPr lang="en-US" dirty="0">
                <a:solidFill>
                  <a:srgbClr val="FFFFFF"/>
                </a:solidFill>
              </a:rPr>
              <a:pPr defTabSz="457200">
                <a:spcAft>
                  <a:spcPts val="600"/>
                </a:spcAft>
                <a:defRPr/>
              </a:pPr>
              <a:t>6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92500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1" name="Diagram 40"/>
          <p:cNvGraphicFramePr/>
          <p:nvPr/>
        </p:nvGraphicFramePr>
        <p:xfrm>
          <a:off x="1944052" y="716893"/>
          <a:ext cx="8985886" cy="58220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42" name="Bilde 4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60418" y="0"/>
            <a:ext cx="2031582" cy="1444487"/>
          </a:xfrm>
          <a:prstGeom prst="rect">
            <a:avLst/>
          </a:prstGeom>
        </p:spPr>
      </p:pic>
      <p:sp>
        <p:nvSpPr>
          <p:cNvPr id="43" name="Rektangel 42"/>
          <p:cNvSpPr/>
          <p:nvPr/>
        </p:nvSpPr>
        <p:spPr>
          <a:xfrm>
            <a:off x="1032753" y="716893"/>
            <a:ext cx="41841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Kompetanse består av:</a:t>
            </a:r>
            <a:endParaRPr kumimoji="0" lang="nb-NO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4" name="Bilde 4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3760" y="6024678"/>
            <a:ext cx="518160" cy="388620"/>
          </a:xfrm>
          <a:prstGeom prst="rect">
            <a:avLst/>
          </a:prstGeom>
        </p:spPr>
      </p:pic>
      <p:grpSp>
        <p:nvGrpSpPr>
          <p:cNvPr id="45" name="Gruppe 44"/>
          <p:cNvGrpSpPr/>
          <p:nvPr/>
        </p:nvGrpSpPr>
        <p:grpSpPr>
          <a:xfrm>
            <a:off x="3007360" y="3169920"/>
            <a:ext cx="3429635" cy="3359613"/>
            <a:chOff x="1581933" y="2911009"/>
            <a:chExt cx="2911009" cy="2911009"/>
          </a:xfrm>
          <a:solidFill>
            <a:schemeClr val="accent2">
              <a:lumMod val="60000"/>
              <a:lumOff val="40000"/>
            </a:schemeClr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46" name="Likebent trekant 45"/>
            <p:cNvSpPr/>
            <p:nvPr/>
          </p:nvSpPr>
          <p:spPr>
            <a:xfrm>
              <a:off x="1581933" y="2911009"/>
              <a:ext cx="2911009" cy="2911009"/>
            </a:xfrm>
            <a:prstGeom prst="triangle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shade val="50000"/>
                <a:hueOff val="167129"/>
                <a:satOff val="4478"/>
                <a:lumOff val="19726"/>
                <a:alphaOff val="0"/>
              </a:schemeClr>
            </a:fillRef>
            <a:effectRef idx="2">
              <a:schemeClr val="accent1">
                <a:shade val="50000"/>
                <a:hueOff val="167129"/>
                <a:satOff val="4478"/>
                <a:lumOff val="19726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7" name="Likebent trekant 4"/>
            <p:cNvSpPr txBox="1"/>
            <p:nvPr/>
          </p:nvSpPr>
          <p:spPr>
            <a:xfrm>
              <a:off x="2309685" y="4366514"/>
              <a:ext cx="1455505" cy="1455504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1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Kunnskap</a:t>
              </a:r>
              <a:endParaRPr kumimoji="0" lang="nb-NO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endParaRPr>
            </a:p>
          </p:txBody>
        </p:sp>
      </p:grpSp>
      <p:sp>
        <p:nvSpPr>
          <p:cNvPr id="5" name="Pil høyre 4"/>
          <p:cNvSpPr/>
          <p:nvPr/>
        </p:nvSpPr>
        <p:spPr>
          <a:xfrm rot="1656406">
            <a:off x="2352038" y="4104640"/>
            <a:ext cx="1310640" cy="731520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8468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259"/>
            <a:ext cx="12192000" cy="3183521"/>
          </a:xfrm>
          <a:prstGeom prst="rect">
            <a:avLst/>
          </a:prstGeom>
        </p:spPr>
      </p:pic>
      <p:sp>
        <p:nvSpPr>
          <p:cNvPr id="4" name="Rektangel 3"/>
          <p:cNvSpPr/>
          <p:nvPr/>
        </p:nvSpPr>
        <p:spPr>
          <a:xfrm>
            <a:off x="854623" y="526887"/>
            <a:ext cx="64123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Samtaleteknikker er ulike verktøy </a:t>
            </a:r>
            <a:endParaRPr kumimoji="0" lang="nb-NO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6C678C-3A23-4A35-B1B8-C018EE132C27}"/>
              </a:ext>
            </a:extLst>
          </p:cNvPr>
          <p:cNvSpPr txBox="1"/>
          <p:nvPr/>
        </p:nvSpPr>
        <p:spPr>
          <a:xfrm>
            <a:off x="2946399" y="5660190"/>
            <a:ext cx="6285831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      Kommunikasjonsmuligheter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B0581B02-A0F4-AC4D-94DF-6EAE7A3F9F15}"/>
              </a:ext>
            </a:extLst>
          </p:cNvPr>
          <p:cNvSpPr/>
          <p:nvPr/>
        </p:nvSpPr>
        <p:spPr>
          <a:xfrm>
            <a:off x="2526631" y="5694947"/>
            <a:ext cx="949157" cy="38768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8297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1332752" y="684129"/>
            <a:ext cx="50529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Kjernen i kommunikasjonen</a:t>
            </a:r>
            <a:endParaRPr kumimoji="0" lang="nb-NO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26" name="Gruppe 25"/>
          <p:cNvGrpSpPr/>
          <p:nvPr/>
        </p:nvGrpSpPr>
        <p:grpSpPr>
          <a:xfrm>
            <a:off x="3285206" y="1552486"/>
            <a:ext cx="2319894" cy="2319894"/>
            <a:chOff x="1885104" y="305390"/>
            <a:chExt cx="2319894" cy="2319894"/>
          </a:xfrm>
          <a:scene3d>
            <a:camera prst="orthographicFront"/>
            <a:lightRig rig="flat" dir="t"/>
          </a:scene3d>
        </p:grpSpPr>
        <p:sp>
          <p:nvSpPr>
            <p:cNvPr id="38" name="Sektor 37"/>
            <p:cNvSpPr/>
            <p:nvPr/>
          </p:nvSpPr>
          <p:spPr>
            <a:xfrm>
              <a:off x="1885104" y="305390"/>
              <a:ext cx="2319894" cy="2319894"/>
            </a:xfrm>
            <a:prstGeom prst="pieWedge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9" name="Sektor 4"/>
            <p:cNvSpPr txBox="1"/>
            <p:nvPr/>
          </p:nvSpPr>
          <p:spPr>
            <a:xfrm>
              <a:off x="2564585" y="984871"/>
              <a:ext cx="1640413" cy="164041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27584" tIns="227584" rIns="227584" bIns="227584" numCol="1" spcCol="1270" anchor="ctr" anchorCtr="0">
              <a:noAutofit/>
            </a:bodyPr>
            <a:lstStyle/>
            <a:p>
              <a:pPr marL="0" marR="0" lvl="0" indent="0" algn="ctr" defTabSz="1422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Språk</a:t>
              </a:r>
            </a:p>
          </p:txBody>
        </p:sp>
      </p:grpSp>
      <p:grpSp>
        <p:nvGrpSpPr>
          <p:cNvPr id="27" name="Gruppe 26"/>
          <p:cNvGrpSpPr/>
          <p:nvPr/>
        </p:nvGrpSpPr>
        <p:grpSpPr>
          <a:xfrm>
            <a:off x="5712255" y="1552486"/>
            <a:ext cx="2319894" cy="2319894"/>
            <a:chOff x="4312153" y="305390"/>
            <a:chExt cx="2319894" cy="2319894"/>
          </a:xfrm>
          <a:scene3d>
            <a:camera prst="orthographicFront"/>
            <a:lightRig rig="flat" dir="t"/>
          </a:scene3d>
        </p:grpSpPr>
        <p:sp>
          <p:nvSpPr>
            <p:cNvPr id="36" name="Sektor 35"/>
            <p:cNvSpPr/>
            <p:nvPr/>
          </p:nvSpPr>
          <p:spPr>
            <a:xfrm rot="5400000">
              <a:off x="4312153" y="305390"/>
              <a:ext cx="2319894" cy="2319894"/>
            </a:xfrm>
            <a:prstGeom prst="pieWedge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7" name="Sektor 6"/>
            <p:cNvSpPr txBox="1"/>
            <p:nvPr/>
          </p:nvSpPr>
          <p:spPr>
            <a:xfrm>
              <a:off x="4312153" y="984871"/>
              <a:ext cx="1640413" cy="164041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84912" tIns="184912" rIns="184912" bIns="184912" numCol="1" spcCol="1270" anchor="ctr" anchorCtr="0">
              <a:noAutofit/>
            </a:bodyPr>
            <a:lstStyle/>
            <a:p>
              <a:pPr marL="0" marR="0" lvl="0" indent="0" algn="ctr" defTabSz="11557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Stemme-bruk</a:t>
              </a:r>
            </a:p>
          </p:txBody>
        </p:sp>
      </p:grpSp>
      <p:grpSp>
        <p:nvGrpSpPr>
          <p:cNvPr id="28" name="Gruppe 27"/>
          <p:cNvGrpSpPr/>
          <p:nvPr/>
        </p:nvGrpSpPr>
        <p:grpSpPr>
          <a:xfrm>
            <a:off x="5712255" y="3979534"/>
            <a:ext cx="2319894" cy="2319894"/>
            <a:chOff x="4312153" y="2732438"/>
            <a:chExt cx="2319894" cy="2319894"/>
          </a:xfrm>
          <a:scene3d>
            <a:camera prst="orthographicFront"/>
            <a:lightRig rig="flat" dir="t"/>
          </a:scene3d>
        </p:grpSpPr>
        <p:sp>
          <p:nvSpPr>
            <p:cNvPr id="34" name="Sektor 33"/>
            <p:cNvSpPr/>
            <p:nvPr/>
          </p:nvSpPr>
          <p:spPr>
            <a:xfrm rot="10800000">
              <a:off x="4312153" y="2732438"/>
              <a:ext cx="2319894" cy="2319894"/>
            </a:xfrm>
            <a:prstGeom prst="pieWedge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5" name="Sektor 8"/>
            <p:cNvSpPr txBox="1"/>
            <p:nvPr/>
          </p:nvSpPr>
          <p:spPr>
            <a:xfrm rot="21600000">
              <a:off x="4312153" y="2732438"/>
              <a:ext cx="1640413" cy="164041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27584" tIns="227584" rIns="227584" bIns="227584" numCol="1" spcCol="1270" anchor="ctr" anchorCtr="0">
              <a:noAutofit/>
            </a:bodyPr>
            <a:lstStyle/>
            <a:p>
              <a:pPr marL="0" marR="0" lvl="0" indent="0" algn="ctr" defTabSz="1422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Styring</a:t>
              </a:r>
            </a:p>
          </p:txBody>
        </p:sp>
      </p:grpSp>
      <p:grpSp>
        <p:nvGrpSpPr>
          <p:cNvPr id="29" name="Gruppe 28"/>
          <p:cNvGrpSpPr/>
          <p:nvPr/>
        </p:nvGrpSpPr>
        <p:grpSpPr>
          <a:xfrm>
            <a:off x="3285206" y="3979534"/>
            <a:ext cx="2319894" cy="2319894"/>
            <a:chOff x="1885104" y="2732438"/>
            <a:chExt cx="2319894" cy="2319894"/>
          </a:xfrm>
          <a:scene3d>
            <a:camera prst="orthographicFront"/>
            <a:lightRig rig="flat" dir="t"/>
          </a:scene3d>
        </p:grpSpPr>
        <p:sp>
          <p:nvSpPr>
            <p:cNvPr id="32" name="Sektor 31"/>
            <p:cNvSpPr/>
            <p:nvPr/>
          </p:nvSpPr>
          <p:spPr>
            <a:xfrm rot="16200000">
              <a:off x="1885104" y="2732438"/>
              <a:ext cx="2319894" cy="2319894"/>
            </a:xfrm>
            <a:prstGeom prst="pieWedge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3" name="Sektor 10"/>
            <p:cNvSpPr txBox="1"/>
            <p:nvPr/>
          </p:nvSpPr>
          <p:spPr>
            <a:xfrm rot="21600000">
              <a:off x="2564585" y="2732438"/>
              <a:ext cx="1640413" cy="164041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27584" tIns="227584" rIns="227584" bIns="227584" numCol="1" spcCol="1270" anchor="ctr" anchorCtr="0">
              <a:noAutofit/>
            </a:bodyPr>
            <a:lstStyle/>
            <a:p>
              <a:pPr marL="0" marR="0" lvl="0" indent="0" algn="ctr" defTabSz="1422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Lytting</a:t>
              </a:r>
            </a:p>
          </p:txBody>
        </p:sp>
      </p:grpSp>
      <p:sp>
        <p:nvSpPr>
          <p:cNvPr id="30" name="Sirkelformet pil 29"/>
          <p:cNvSpPr/>
          <p:nvPr/>
        </p:nvSpPr>
        <p:spPr>
          <a:xfrm>
            <a:off x="5258188" y="3443762"/>
            <a:ext cx="800979" cy="696503"/>
          </a:xfrm>
          <a:prstGeom prst="circularArrow">
            <a:avLst/>
          </a:prstGeom>
          <a:scene3d>
            <a:camera prst="orthographicFront"/>
            <a:lightRig rig="flat" dir="t"/>
          </a:scene3d>
          <a:sp3d z="190500"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3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1" name="Sirkelformet pil 30"/>
          <p:cNvSpPr/>
          <p:nvPr/>
        </p:nvSpPr>
        <p:spPr>
          <a:xfrm rot="10800000">
            <a:off x="5258188" y="3711648"/>
            <a:ext cx="800979" cy="696503"/>
          </a:xfrm>
          <a:prstGeom prst="circularArrow">
            <a:avLst/>
          </a:prstGeom>
          <a:scene3d>
            <a:camera prst="orthographicFront"/>
            <a:lightRig rig="flat" dir="t"/>
          </a:scene3d>
          <a:sp3d z="190500"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3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40" name="Bilde 3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011" y="3272965"/>
            <a:ext cx="1884178" cy="1413133"/>
          </a:xfrm>
          <a:prstGeom prst="rect">
            <a:avLst/>
          </a:prstGeom>
        </p:spPr>
      </p:pic>
      <p:pic>
        <p:nvPicPr>
          <p:cNvPr id="19" name="Bild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58192" y="0"/>
            <a:ext cx="2033808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0746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</TotalTime>
  <Words>3105</Words>
  <Application>Microsoft Office PowerPoint</Application>
  <PresentationFormat>Widescreen</PresentationFormat>
  <Paragraphs>497</Paragraphs>
  <Slides>36</Slides>
  <Notes>36</Notes>
  <HiddenSlides>0</HiddenSlides>
  <MMClips>0</MMClips>
  <ScaleCrop>false</ScaleCrop>
  <HeadingPairs>
    <vt:vector size="6" baseType="variant">
      <vt:variant>
        <vt:lpstr>Brukte skrifter</vt:lpstr>
      </vt:variant>
      <vt:variant>
        <vt:i4>6</vt:i4>
      </vt:variant>
      <vt:variant>
        <vt:lpstr>Tema</vt:lpstr>
      </vt:variant>
      <vt:variant>
        <vt:i4>6</vt:i4>
      </vt:variant>
      <vt:variant>
        <vt:lpstr>Lysbildetitler</vt:lpstr>
      </vt:variant>
      <vt:variant>
        <vt:i4>36</vt:i4>
      </vt:variant>
    </vt:vector>
  </HeadingPairs>
  <TitlesOfParts>
    <vt:vector size="48" baseType="lpstr">
      <vt:lpstr>Arial</vt:lpstr>
      <vt:lpstr>Calibri</vt:lpstr>
      <vt:lpstr>Calibri Light</vt:lpstr>
      <vt:lpstr>Times New Roman</vt:lpstr>
      <vt:lpstr>Verdana</vt:lpstr>
      <vt:lpstr>Wingdings</vt:lpstr>
      <vt:lpstr>Office-tema</vt:lpstr>
      <vt:lpstr>Office-tema</vt:lpstr>
      <vt:lpstr>Office-tema</vt:lpstr>
      <vt:lpstr>1_Office-tema</vt:lpstr>
      <vt:lpstr>1_Office-tema</vt:lpstr>
      <vt:lpstr>4_Office-tema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Realfsen, Vibeke Kristensen</cp:lastModifiedBy>
  <cp:revision>85</cp:revision>
  <dcterms:created xsi:type="dcterms:W3CDTF">2023-03-24T12:41:35Z</dcterms:created>
  <dcterms:modified xsi:type="dcterms:W3CDTF">2023-05-13T06:27:59Z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lassificationContentMarkingFooterLocations">
    <vt:lpwstr>Office-tema:8\Office-tema:8\Office-tema:8\1_Office-tema:8\1_Office-tema:8\4_Office-tema:8</vt:lpwstr>
  </property>
  <property fmtid="{D5CDD505-2E9C-101B-9397-08002B2CF9AE}" pid="3" name="ClassificationContentMarkingFooterText">
    <vt:lpwstr>Følsomhet Intern (gul)</vt:lpwstr>
  </property>
  <property fmtid="{D5CDD505-2E9C-101B-9397-08002B2CF9AE}" pid="4" name="MSIP_Label_d291ddcc-9a90-46b7-a727-d19b3ec4b730_Enabled">
    <vt:lpwstr>true</vt:lpwstr>
  </property>
  <property fmtid="{D5CDD505-2E9C-101B-9397-08002B2CF9AE}" pid="5" name="MSIP_Label_d291ddcc-9a90-46b7-a727-d19b3ec4b730_SetDate">
    <vt:lpwstr>2023-03-24T12:42:06Z</vt:lpwstr>
  </property>
  <property fmtid="{D5CDD505-2E9C-101B-9397-08002B2CF9AE}" pid="6" name="MSIP_Label_d291ddcc-9a90-46b7-a727-d19b3ec4b730_Method">
    <vt:lpwstr>Privileged</vt:lpwstr>
  </property>
  <property fmtid="{D5CDD505-2E9C-101B-9397-08002B2CF9AE}" pid="7" name="MSIP_Label_d291ddcc-9a90-46b7-a727-d19b3ec4b730_Name">
    <vt:lpwstr>Åpen</vt:lpwstr>
  </property>
  <property fmtid="{D5CDD505-2E9C-101B-9397-08002B2CF9AE}" pid="8" name="MSIP_Label_d291ddcc-9a90-46b7-a727-d19b3ec4b730_SiteId">
    <vt:lpwstr>bdcbe535-f3cf-49f5-8a6a-fb6d98dc7837</vt:lpwstr>
  </property>
  <property fmtid="{D5CDD505-2E9C-101B-9397-08002B2CF9AE}" pid="9" name="MSIP_Label_d291ddcc-9a90-46b7-a727-d19b3ec4b730_ActionId">
    <vt:lpwstr>795adb25-b0f9-4d9e-aade-cdd9c8820a10</vt:lpwstr>
  </property>
  <property fmtid="{D5CDD505-2E9C-101B-9397-08002B2CF9AE}" pid="10" name="MSIP_Label_d291ddcc-9a90-46b7-a727-d19b3ec4b730_ContentBits">
    <vt:lpwstr>0</vt:lpwstr>
  </property>
</Properties>
</file>